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115" r:id="rId2"/>
    <p:sldId id="411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9" autoAdjust="0"/>
    <p:restoredTop sz="94660"/>
  </p:normalViewPr>
  <p:slideViewPr>
    <p:cSldViewPr snapToGrid="0">
      <p:cViewPr varScale="1">
        <p:scale>
          <a:sx n="90" d="100"/>
          <a:sy n="90" d="100"/>
        </p:scale>
        <p:origin x="35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64F74-D2E8-EEF6-1E50-AE39CFF1BE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F53BF2-996C-FF36-F6AD-C4DCFE44BE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B9BA7C-99AA-571C-00C0-BE96E732C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8E01A-7388-4881-8B34-B2D4389B2CBE}" type="datetimeFigureOut">
              <a:rPr lang="en-SG" smtClean="0"/>
              <a:t>4 Nov 2024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B0FC40-17C1-3F10-7B15-3D55668CB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992F0C-9322-9757-871A-398DCC5BD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A6F14-C30F-458B-B8C6-DFAE486F516C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05695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63DE7-054D-8A3B-E634-B360CE53E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A1A0A0-95A2-6805-89AB-7B59120879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85ABB1-41A8-66FF-A5D2-07E577C61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8E01A-7388-4881-8B34-B2D4389B2CBE}" type="datetimeFigureOut">
              <a:rPr lang="en-SG" smtClean="0"/>
              <a:t>4 Nov 2024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E29E25-1E0D-2DFB-C1C6-41D349E19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29FF40-608F-ADBB-78D2-25C3CA6CB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A6F14-C30F-458B-B8C6-DFAE486F516C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638746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7D53EF6-6B9A-7995-C2A1-95172B63DE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C7486C-F9C1-AC34-702D-4D12F92AC3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3C704D-EB85-07A2-C1FB-EC572C1EA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8E01A-7388-4881-8B34-B2D4389B2CBE}" type="datetimeFigureOut">
              <a:rPr lang="en-SG" smtClean="0"/>
              <a:t>4 Nov 2024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33461E-03EA-21A0-C7E8-AB80A7E97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8D5BFF-342F-6D71-0C26-22F89BDA5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A6F14-C30F-458B-B8C6-DFAE486F516C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6315075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21228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56EE9-18F7-27AC-DDA6-341471FB5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6CAED2-6525-B874-B716-DD0DAB9EF5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8A71EA-F114-640D-E600-6DBC1D345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8E01A-7388-4881-8B34-B2D4389B2CBE}" type="datetimeFigureOut">
              <a:rPr lang="en-SG" smtClean="0"/>
              <a:t>4 Nov 2024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4E53B3-7EA5-A418-6635-62A2F7B34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47C113-55FB-8200-C26D-A25CA3E47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A6F14-C30F-458B-B8C6-DFAE486F516C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919586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14D3DE-FA7D-4E8C-67D6-D767F049F0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936FBC-8E3C-BC1B-E965-AA96F76703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561A83-2A15-22E8-99C1-4D9E84DE8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8E01A-7388-4881-8B34-B2D4389B2CBE}" type="datetimeFigureOut">
              <a:rPr lang="en-SG" smtClean="0"/>
              <a:t>4 Nov 2024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0406C8-21F8-64FC-D5A6-6E322B743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D8134A-E269-95E4-8BF6-7E51E14C9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A6F14-C30F-458B-B8C6-DFAE486F516C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466234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209FBC-F7D5-8A56-33D8-C52378A70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13FFAE-2AD9-3BB5-CFAD-74A0C141FC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2D8FEC-F032-9B03-96AE-A05769AC87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792BF2-390D-74DF-41F8-03BC05AEC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8E01A-7388-4881-8B34-B2D4389B2CBE}" type="datetimeFigureOut">
              <a:rPr lang="en-SG" smtClean="0"/>
              <a:t>4 Nov 2024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ADE698-BD84-9E21-BE5C-6239E22A5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341410-4D27-46E4-6B23-856973D5B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A6F14-C30F-458B-B8C6-DFAE486F516C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903556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1DD998-8E97-DA1A-BACD-B520340396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DC11A6-5D07-6EFE-236F-58691FECFB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CB7CF6-39C5-7962-88A9-7FC8E6ADAD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5491E5E-7856-8F68-FE01-C9FDBC87A9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05E8E34-E813-B114-AAF6-1680F0AB46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57ED1C-52ED-5DBE-8EE8-C6FBEFC91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8E01A-7388-4881-8B34-B2D4389B2CBE}" type="datetimeFigureOut">
              <a:rPr lang="en-SG" smtClean="0"/>
              <a:t>4 Nov 2024</a:t>
            </a:fld>
            <a:endParaRPr lang="en-SG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6DA5DD-8FBC-B345-6F07-4A816F620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2A96E6A-EFB7-765C-A9F0-3B3648F24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A6F14-C30F-458B-B8C6-DFAE486F516C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37695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B53C1-3551-64AC-2E07-DED3F4C53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9762F8-B8C7-6FC0-22FE-78CADD542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8E01A-7388-4881-8B34-B2D4389B2CBE}" type="datetimeFigureOut">
              <a:rPr lang="en-SG" smtClean="0"/>
              <a:t>4 Nov 2024</a:t>
            </a:fld>
            <a:endParaRPr lang="en-SG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749BEA-49D0-9E81-9FEB-A2635EFD5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EDB89C-30F3-7295-ABF2-D70F6244E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A6F14-C30F-458B-B8C6-DFAE486F516C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014755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550E37-8894-DAD8-CD80-D45CCBB31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8E01A-7388-4881-8B34-B2D4389B2CBE}" type="datetimeFigureOut">
              <a:rPr lang="en-SG" smtClean="0"/>
              <a:t>4 Nov 2024</a:t>
            </a:fld>
            <a:endParaRPr lang="en-SG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82E6BB-84FC-AD76-D57A-5AEDB4332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085429-085C-B59B-C34F-C9ECC29A7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A6F14-C30F-458B-B8C6-DFAE486F516C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887009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9F3B60-7F8B-CDB6-5874-D195F7B7B6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7AD14E-A2BB-3CD8-E13A-3CBA54FD4E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AC758A-B118-B006-3C5F-88B59A9DAA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0999DE-6BF3-D21B-47C6-B7147089D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8E01A-7388-4881-8B34-B2D4389B2CBE}" type="datetimeFigureOut">
              <a:rPr lang="en-SG" smtClean="0"/>
              <a:t>4 Nov 2024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98A1DA-C5FA-3B75-0450-629F82241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C496EC-7774-64F8-F021-3F48B82F1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A6F14-C30F-458B-B8C6-DFAE486F516C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143784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4347B9-96AD-DA17-DEF6-F2BC14D012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07A7969-4C81-40B2-C07D-413199836A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963886-A98B-B59C-B096-FD3C87A1CA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6C2D89-6D11-F9CE-9F96-36640364D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8E01A-7388-4881-8B34-B2D4389B2CBE}" type="datetimeFigureOut">
              <a:rPr lang="en-SG" smtClean="0"/>
              <a:t>4 Nov 2024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662214-9711-46BB-7942-03F6254EB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58B222-443A-41FB-6D66-FAD3D11D2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A6F14-C30F-458B-B8C6-DFAE486F516C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474439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AF74E41-960A-E055-73CA-1DE415274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DFA483-40C1-0A78-EBE0-951F8A519A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B3E99D-F4D1-C6E0-5C36-CB5505901F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B48E01A-7388-4881-8B34-B2D4389B2CBE}" type="datetimeFigureOut">
              <a:rPr lang="en-SG" smtClean="0"/>
              <a:t>4 Nov 2024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EAB4AC-CFFC-30DE-E369-E0825C435E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E48281-C24C-4D54-5D2D-736A04AA0A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ECA6F14-C30F-458B-B8C6-DFAE486F516C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964303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BB2972F-312B-714C-8350-DD8E5B439AE8}"/>
              </a:ext>
            </a:extLst>
          </p:cNvPr>
          <p:cNvSpPr txBox="1"/>
          <p:nvPr/>
        </p:nvSpPr>
        <p:spPr>
          <a:xfrm>
            <a:off x="4406291" y="306186"/>
            <a:ext cx="337945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Azure AI Course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46F41C6-7AE0-834B-B757-FB846FC6E234}"/>
              </a:ext>
            </a:extLst>
          </p:cNvPr>
          <p:cNvSpPr txBox="1"/>
          <p:nvPr/>
        </p:nvSpPr>
        <p:spPr>
          <a:xfrm>
            <a:off x="5492312" y="787593"/>
            <a:ext cx="12073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spc="15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Roadmap 1</a:t>
            </a:r>
          </a:p>
        </p:txBody>
      </p:sp>
      <p:sp>
        <p:nvSpPr>
          <p:cNvPr id="4" name="Freeform 375">
            <a:extLst>
              <a:ext uri="{FF2B5EF4-FFF2-40B4-BE49-F238E27FC236}">
                <a16:creationId xmlns:a16="http://schemas.microsoft.com/office/drawing/2014/main" id="{0AFEB76E-D28C-4A4D-9A23-A60E52CEED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" y="1915512"/>
            <a:ext cx="12190341" cy="1653579"/>
          </a:xfrm>
          <a:custGeom>
            <a:avLst/>
            <a:gdLst>
              <a:gd name="T0" fmla="*/ 15372 w 19570"/>
              <a:gd name="T1" fmla="*/ 2653 h 2654"/>
              <a:gd name="T2" fmla="*/ 14888 w 19570"/>
              <a:gd name="T3" fmla="*/ 2170 h 2654"/>
              <a:gd name="T4" fmla="*/ 13253 w 19570"/>
              <a:gd name="T5" fmla="*/ 509 h 2654"/>
              <a:gd name="T6" fmla="*/ 13253 w 19570"/>
              <a:gd name="T7" fmla="*/ 2170 h 2654"/>
              <a:gd name="T8" fmla="*/ 11084 w 19570"/>
              <a:gd name="T9" fmla="*/ 2653 h 2654"/>
              <a:gd name="T10" fmla="*/ 10600 w 19570"/>
              <a:gd name="T11" fmla="*/ 2170 h 2654"/>
              <a:gd name="T12" fmla="*/ 8966 w 19570"/>
              <a:gd name="T13" fmla="*/ 509 h 2654"/>
              <a:gd name="T14" fmla="*/ 8966 w 19570"/>
              <a:gd name="T15" fmla="*/ 2170 h 2654"/>
              <a:gd name="T16" fmla="*/ 6797 w 19570"/>
              <a:gd name="T17" fmla="*/ 2653 h 2654"/>
              <a:gd name="T18" fmla="*/ 6313 w 19570"/>
              <a:gd name="T19" fmla="*/ 2170 h 2654"/>
              <a:gd name="T20" fmla="*/ 4678 w 19570"/>
              <a:gd name="T21" fmla="*/ 509 h 2654"/>
              <a:gd name="T22" fmla="*/ 4678 w 19570"/>
              <a:gd name="T23" fmla="*/ 2170 h 2654"/>
              <a:gd name="T24" fmla="*/ 2509 w 19570"/>
              <a:gd name="T25" fmla="*/ 2653 h 2654"/>
              <a:gd name="T26" fmla="*/ 2025 w 19570"/>
              <a:gd name="T27" fmla="*/ 2170 h 2654"/>
              <a:gd name="T28" fmla="*/ 0 w 19570"/>
              <a:gd name="T29" fmla="*/ 509 h 2654"/>
              <a:gd name="T30" fmla="*/ 2051 w 19570"/>
              <a:gd name="T31" fmla="*/ 0 h 2654"/>
              <a:gd name="T32" fmla="*/ 2534 w 19570"/>
              <a:gd name="T33" fmla="*/ 484 h 2654"/>
              <a:gd name="T34" fmla="*/ 4169 w 19570"/>
              <a:gd name="T35" fmla="*/ 2144 h 2654"/>
              <a:gd name="T36" fmla="*/ 4169 w 19570"/>
              <a:gd name="T37" fmla="*/ 484 h 2654"/>
              <a:gd name="T38" fmla="*/ 6338 w 19570"/>
              <a:gd name="T39" fmla="*/ 0 h 2654"/>
              <a:gd name="T40" fmla="*/ 6823 w 19570"/>
              <a:gd name="T41" fmla="*/ 484 h 2654"/>
              <a:gd name="T42" fmla="*/ 8457 w 19570"/>
              <a:gd name="T43" fmla="*/ 2144 h 2654"/>
              <a:gd name="T44" fmla="*/ 8457 w 19570"/>
              <a:gd name="T45" fmla="*/ 484 h 2654"/>
              <a:gd name="T46" fmla="*/ 10626 w 19570"/>
              <a:gd name="T47" fmla="*/ 0 h 2654"/>
              <a:gd name="T48" fmla="*/ 11109 w 19570"/>
              <a:gd name="T49" fmla="*/ 484 h 2654"/>
              <a:gd name="T50" fmla="*/ 12744 w 19570"/>
              <a:gd name="T51" fmla="*/ 2144 h 2654"/>
              <a:gd name="T52" fmla="*/ 12744 w 19570"/>
              <a:gd name="T53" fmla="*/ 484 h 2654"/>
              <a:gd name="T54" fmla="*/ 14914 w 19570"/>
              <a:gd name="T55" fmla="*/ 0 h 2654"/>
              <a:gd name="T56" fmla="*/ 15398 w 19570"/>
              <a:gd name="T57" fmla="*/ 484 h 2654"/>
              <a:gd name="T58" fmla="*/ 17032 w 19570"/>
              <a:gd name="T59" fmla="*/ 2144 h 2654"/>
              <a:gd name="T60" fmla="*/ 17032 w 19570"/>
              <a:gd name="T61" fmla="*/ 484 h 2654"/>
              <a:gd name="T62" fmla="*/ 19569 w 19570"/>
              <a:gd name="T63" fmla="*/ 0 h 2654"/>
              <a:gd name="T64" fmla="*/ 17542 w 19570"/>
              <a:gd name="T65" fmla="*/ 509 h 2654"/>
              <a:gd name="T66" fmla="*/ 17542 w 19570"/>
              <a:gd name="T67" fmla="*/ 2170 h 26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9570" h="2654">
                <a:moveTo>
                  <a:pt x="17058" y="2653"/>
                </a:moveTo>
                <a:lnTo>
                  <a:pt x="15372" y="2653"/>
                </a:lnTo>
                <a:lnTo>
                  <a:pt x="15372" y="2653"/>
                </a:lnTo>
                <a:cubicBezTo>
                  <a:pt x="15105" y="2653"/>
                  <a:pt x="14888" y="2436"/>
                  <a:pt x="14888" y="2170"/>
                </a:cubicBezTo>
                <a:lnTo>
                  <a:pt x="14888" y="509"/>
                </a:lnTo>
                <a:lnTo>
                  <a:pt x="13253" y="509"/>
                </a:lnTo>
                <a:lnTo>
                  <a:pt x="13253" y="2170"/>
                </a:lnTo>
                <a:lnTo>
                  <a:pt x="13253" y="2170"/>
                </a:lnTo>
                <a:cubicBezTo>
                  <a:pt x="13253" y="2436"/>
                  <a:pt x="13036" y="2653"/>
                  <a:pt x="12770" y="2653"/>
                </a:cubicBezTo>
                <a:lnTo>
                  <a:pt x="11084" y="2653"/>
                </a:lnTo>
                <a:lnTo>
                  <a:pt x="11084" y="2653"/>
                </a:lnTo>
                <a:cubicBezTo>
                  <a:pt x="10817" y="2653"/>
                  <a:pt x="10600" y="2436"/>
                  <a:pt x="10600" y="2170"/>
                </a:cubicBezTo>
                <a:lnTo>
                  <a:pt x="10600" y="509"/>
                </a:lnTo>
                <a:lnTo>
                  <a:pt x="8966" y="509"/>
                </a:lnTo>
                <a:lnTo>
                  <a:pt x="8966" y="2170"/>
                </a:lnTo>
                <a:lnTo>
                  <a:pt x="8966" y="2170"/>
                </a:lnTo>
                <a:cubicBezTo>
                  <a:pt x="8966" y="2436"/>
                  <a:pt x="8749" y="2653"/>
                  <a:pt x="8482" y="2653"/>
                </a:cubicBezTo>
                <a:lnTo>
                  <a:pt x="6797" y="2653"/>
                </a:lnTo>
                <a:lnTo>
                  <a:pt x="6797" y="2653"/>
                </a:lnTo>
                <a:cubicBezTo>
                  <a:pt x="6530" y="2653"/>
                  <a:pt x="6313" y="2436"/>
                  <a:pt x="6313" y="2170"/>
                </a:cubicBezTo>
                <a:lnTo>
                  <a:pt x="6313" y="509"/>
                </a:lnTo>
                <a:lnTo>
                  <a:pt x="4678" y="509"/>
                </a:lnTo>
                <a:lnTo>
                  <a:pt x="4678" y="2170"/>
                </a:lnTo>
                <a:lnTo>
                  <a:pt x="4678" y="2170"/>
                </a:lnTo>
                <a:cubicBezTo>
                  <a:pt x="4678" y="2436"/>
                  <a:pt x="4461" y="2653"/>
                  <a:pt x="4194" y="2653"/>
                </a:cubicBezTo>
                <a:lnTo>
                  <a:pt x="2509" y="2653"/>
                </a:lnTo>
                <a:lnTo>
                  <a:pt x="2509" y="2653"/>
                </a:lnTo>
                <a:cubicBezTo>
                  <a:pt x="2242" y="2653"/>
                  <a:pt x="2025" y="2436"/>
                  <a:pt x="2025" y="2170"/>
                </a:cubicBezTo>
                <a:lnTo>
                  <a:pt x="2025" y="509"/>
                </a:lnTo>
                <a:lnTo>
                  <a:pt x="0" y="509"/>
                </a:lnTo>
                <a:lnTo>
                  <a:pt x="0" y="0"/>
                </a:lnTo>
                <a:lnTo>
                  <a:pt x="2051" y="0"/>
                </a:lnTo>
                <a:lnTo>
                  <a:pt x="2051" y="0"/>
                </a:lnTo>
                <a:cubicBezTo>
                  <a:pt x="2317" y="0"/>
                  <a:pt x="2534" y="217"/>
                  <a:pt x="2534" y="484"/>
                </a:cubicBezTo>
                <a:lnTo>
                  <a:pt x="2534" y="2144"/>
                </a:lnTo>
                <a:lnTo>
                  <a:pt x="4169" y="2144"/>
                </a:lnTo>
                <a:lnTo>
                  <a:pt x="4169" y="484"/>
                </a:lnTo>
                <a:lnTo>
                  <a:pt x="4169" y="484"/>
                </a:lnTo>
                <a:cubicBezTo>
                  <a:pt x="4169" y="217"/>
                  <a:pt x="4386" y="0"/>
                  <a:pt x="4653" y="0"/>
                </a:cubicBezTo>
                <a:lnTo>
                  <a:pt x="6338" y="0"/>
                </a:lnTo>
                <a:lnTo>
                  <a:pt x="6338" y="0"/>
                </a:lnTo>
                <a:cubicBezTo>
                  <a:pt x="6605" y="0"/>
                  <a:pt x="6823" y="217"/>
                  <a:pt x="6823" y="484"/>
                </a:cubicBezTo>
                <a:lnTo>
                  <a:pt x="6823" y="2144"/>
                </a:lnTo>
                <a:lnTo>
                  <a:pt x="8457" y="2144"/>
                </a:lnTo>
                <a:lnTo>
                  <a:pt x="8457" y="484"/>
                </a:lnTo>
                <a:lnTo>
                  <a:pt x="8457" y="484"/>
                </a:lnTo>
                <a:cubicBezTo>
                  <a:pt x="8457" y="217"/>
                  <a:pt x="8674" y="0"/>
                  <a:pt x="8941" y="0"/>
                </a:cubicBezTo>
                <a:lnTo>
                  <a:pt x="10626" y="0"/>
                </a:lnTo>
                <a:lnTo>
                  <a:pt x="10626" y="0"/>
                </a:lnTo>
                <a:cubicBezTo>
                  <a:pt x="10892" y="0"/>
                  <a:pt x="11109" y="217"/>
                  <a:pt x="11109" y="484"/>
                </a:cubicBezTo>
                <a:lnTo>
                  <a:pt x="11109" y="2144"/>
                </a:lnTo>
                <a:lnTo>
                  <a:pt x="12744" y="2144"/>
                </a:lnTo>
                <a:lnTo>
                  <a:pt x="12744" y="484"/>
                </a:lnTo>
                <a:lnTo>
                  <a:pt x="12744" y="484"/>
                </a:lnTo>
                <a:cubicBezTo>
                  <a:pt x="12744" y="217"/>
                  <a:pt x="12961" y="0"/>
                  <a:pt x="13228" y="0"/>
                </a:cubicBezTo>
                <a:lnTo>
                  <a:pt x="14914" y="0"/>
                </a:lnTo>
                <a:lnTo>
                  <a:pt x="14914" y="0"/>
                </a:lnTo>
                <a:cubicBezTo>
                  <a:pt x="15181" y="0"/>
                  <a:pt x="15398" y="217"/>
                  <a:pt x="15398" y="484"/>
                </a:cubicBezTo>
                <a:lnTo>
                  <a:pt x="15398" y="2144"/>
                </a:lnTo>
                <a:lnTo>
                  <a:pt x="17032" y="2144"/>
                </a:lnTo>
                <a:lnTo>
                  <a:pt x="17032" y="484"/>
                </a:lnTo>
                <a:lnTo>
                  <a:pt x="17032" y="484"/>
                </a:lnTo>
                <a:cubicBezTo>
                  <a:pt x="17032" y="217"/>
                  <a:pt x="17249" y="0"/>
                  <a:pt x="17516" y="0"/>
                </a:cubicBezTo>
                <a:lnTo>
                  <a:pt x="19569" y="0"/>
                </a:lnTo>
                <a:lnTo>
                  <a:pt x="19569" y="509"/>
                </a:lnTo>
                <a:lnTo>
                  <a:pt x="17542" y="509"/>
                </a:lnTo>
                <a:lnTo>
                  <a:pt x="17542" y="2170"/>
                </a:lnTo>
                <a:lnTo>
                  <a:pt x="17542" y="2170"/>
                </a:lnTo>
                <a:cubicBezTo>
                  <a:pt x="17542" y="2436"/>
                  <a:pt x="17325" y="2653"/>
                  <a:pt x="17058" y="2653"/>
                </a:cubicBez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 dirty="0">
              <a:latin typeface="Lato Light" panose="020F0502020204030203" pitchFamily="34" charset="0"/>
            </a:endParaRPr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FAAA2816-1CCF-474B-B302-48A5D258B6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8" y="2061258"/>
            <a:ext cx="12188207" cy="1356122"/>
          </a:xfrm>
          <a:custGeom>
            <a:avLst/>
            <a:gdLst>
              <a:gd name="connsiteX0" fmla="*/ 11556148 w 13439093"/>
              <a:gd name="connsiteY0" fmla="*/ 1471774 h 1495302"/>
              <a:gd name="connsiteX1" fmla="*/ 11694772 w 13439093"/>
              <a:gd name="connsiteY1" fmla="*/ 1471774 h 1495302"/>
              <a:gd name="connsiteX2" fmla="*/ 11694772 w 13439093"/>
              <a:gd name="connsiteY2" fmla="*/ 1492309 h 1495302"/>
              <a:gd name="connsiteX3" fmla="*/ 11556148 w 13439093"/>
              <a:gd name="connsiteY3" fmla="*/ 1492309 h 1495302"/>
              <a:gd name="connsiteX4" fmla="*/ 11277541 w 13439093"/>
              <a:gd name="connsiteY4" fmla="*/ 1471774 h 1495302"/>
              <a:gd name="connsiteX5" fmla="*/ 11416165 w 13439093"/>
              <a:gd name="connsiteY5" fmla="*/ 1471774 h 1495302"/>
              <a:gd name="connsiteX6" fmla="*/ 11416165 w 13439093"/>
              <a:gd name="connsiteY6" fmla="*/ 1492309 h 1495302"/>
              <a:gd name="connsiteX7" fmla="*/ 11277541 w 13439093"/>
              <a:gd name="connsiteY7" fmla="*/ 1492309 h 1495302"/>
              <a:gd name="connsiteX8" fmla="*/ 10995904 w 13439093"/>
              <a:gd name="connsiteY8" fmla="*/ 1471774 h 1495302"/>
              <a:gd name="connsiteX9" fmla="*/ 11134528 w 13439093"/>
              <a:gd name="connsiteY9" fmla="*/ 1471774 h 1495302"/>
              <a:gd name="connsiteX10" fmla="*/ 11134528 w 13439093"/>
              <a:gd name="connsiteY10" fmla="*/ 1492309 h 1495302"/>
              <a:gd name="connsiteX11" fmla="*/ 10995904 w 13439093"/>
              <a:gd name="connsiteY11" fmla="*/ 1492309 h 1495302"/>
              <a:gd name="connsiteX12" fmla="*/ 10717297 w 13439093"/>
              <a:gd name="connsiteY12" fmla="*/ 1471774 h 1495302"/>
              <a:gd name="connsiteX13" fmla="*/ 10855921 w 13439093"/>
              <a:gd name="connsiteY13" fmla="*/ 1471774 h 1495302"/>
              <a:gd name="connsiteX14" fmla="*/ 10855921 w 13439093"/>
              <a:gd name="connsiteY14" fmla="*/ 1492309 h 1495302"/>
              <a:gd name="connsiteX15" fmla="*/ 10717297 w 13439093"/>
              <a:gd name="connsiteY15" fmla="*/ 1492309 h 1495302"/>
              <a:gd name="connsiteX16" fmla="*/ 8630770 w 13439093"/>
              <a:gd name="connsiteY16" fmla="*/ 1471774 h 1495302"/>
              <a:gd name="connsiteX17" fmla="*/ 8771719 w 13439093"/>
              <a:gd name="connsiteY17" fmla="*/ 1471774 h 1495302"/>
              <a:gd name="connsiteX18" fmla="*/ 8772410 w 13439093"/>
              <a:gd name="connsiteY18" fmla="*/ 1492309 h 1495302"/>
              <a:gd name="connsiteX19" fmla="*/ 8769646 w 13439093"/>
              <a:gd name="connsiteY19" fmla="*/ 1492309 h 1495302"/>
              <a:gd name="connsiteX20" fmla="*/ 8630770 w 13439093"/>
              <a:gd name="connsiteY20" fmla="*/ 1492309 h 1495302"/>
              <a:gd name="connsiteX21" fmla="*/ 8352162 w 13439093"/>
              <a:gd name="connsiteY21" fmla="*/ 1471774 h 1495302"/>
              <a:gd name="connsiteX22" fmla="*/ 8493802 w 13439093"/>
              <a:gd name="connsiteY22" fmla="*/ 1471774 h 1495302"/>
              <a:gd name="connsiteX23" fmla="*/ 8493802 w 13439093"/>
              <a:gd name="connsiteY23" fmla="*/ 1492309 h 1495302"/>
              <a:gd name="connsiteX24" fmla="*/ 8352162 w 13439093"/>
              <a:gd name="connsiteY24" fmla="*/ 1492309 h 1495302"/>
              <a:gd name="connsiteX25" fmla="*/ 8070528 w 13439093"/>
              <a:gd name="connsiteY25" fmla="*/ 1471774 h 1495302"/>
              <a:gd name="connsiteX26" fmla="*/ 8209152 w 13439093"/>
              <a:gd name="connsiteY26" fmla="*/ 1471774 h 1495302"/>
              <a:gd name="connsiteX27" fmla="*/ 8209152 w 13439093"/>
              <a:gd name="connsiteY27" fmla="*/ 1492309 h 1495302"/>
              <a:gd name="connsiteX28" fmla="*/ 8070528 w 13439093"/>
              <a:gd name="connsiteY28" fmla="*/ 1492309 h 1495302"/>
              <a:gd name="connsiteX29" fmla="*/ 7791920 w 13439093"/>
              <a:gd name="connsiteY29" fmla="*/ 1471774 h 1495302"/>
              <a:gd name="connsiteX30" fmla="*/ 7930544 w 13439093"/>
              <a:gd name="connsiteY30" fmla="*/ 1471774 h 1495302"/>
              <a:gd name="connsiteX31" fmla="*/ 7930544 w 13439093"/>
              <a:gd name="connsiteY31" fmla="*/ 1492309 h 1495302"/>
              <a:gd name="connsiteX32" fmla="*/ 7791920 w 13439093"/>
              <a:gd name="connsiteY32" fmla="*/ 1492309 h 1495302"/>
              <a:gd name="connsiteX33" fmla="*/ 5847318 w 13439093"/>
              <a:gd name="connsiteY33" fmla="*/ 1471774 h 1495302"/>
              <a:gd name="connsiteX34" fmla="*/ 5850068 w 13439093"/>
              <a:gd name="connsiteY34" fmla="*/ 1493151 h 1495302"/>
              <a:gd name="connsiteX35" fmla="*/ 5826002 w 13439093"/>
              <a:gd name="connsiteY35" fmla="*/ 1495289 h 1495302"/>
              <a:gd name="connsiteX36" fmla="*/ 5708423 w 13439093"/>
              <a:gd name="connsiteY36" fmla="*/ 1495289 h 1495302"/>
              <a:gd name="connsiteX37" fmla="*/ 5708423 w 13439093"/>
              <a:gd name="connsiteY37" fmla="*/ 1473199 h 1495302"/>
              <a:gd name="connsiteX38" fmla="*/ 5826002 w 13439093"/>
              <a:gd name="connsiteY38" fmla="*/ 1473199 h 1495302"/>
              <a:gd name="connsiteX39" fmla="*/ 5847318 w 13439093"/>
              <a:gd name="connsiteY39" fmla="*/ 1471774 h 1495302"/>
              <a:gd name="connsiteX40" fmla="*/ 5426787 w 13439093"/>
              <a:gd name="connsiteY40" fmla="*/ 1471774 h 1495302"/>
              <a:gd name="connsiteX41" fmla="*/ 5568428 w 13439093"/>
              <a:gd name="connsiteY41" fmla="*/ 1471774 h 1495302"/>
              <a:gd name="connsiteX42" fmla="*/ 5568428 w 13439093"/>
              <a:gd name="connsiteY42" fmla="*/ 1492309 h 1495302"/>
              <a:gd name="connsiteX43" fmla="*/ 5426787 w 13439093"/>
              <a:gd name="connsiteY43" fmla="*/ 1492309 h 1495302"/>
              <a:gd name="connsiteX44" fmla="*/ 5148182 w 13439093"/>
              <a:gd name="connsiteY44" fmla="*/ 1471774 h 1495302"/>
              <a:gd name="connsiteX45" fmla="*/ 5286807 w 13439093"/>
              <a:gd name="connsiteY45" fmla="*/ 1471774 h 1495302"/>
              <a:gd name="connsiteX46" fmla="*/ 5286807 w 13439093"/>
              <a:gd name="connsiteY46" fmla="*/ 1492309 h 1495302"/>
              <a:gd name="connsiteX47" fmla="*/ 5148182 w 13439093"/>
              <a:gd name="connsiteY47" fmla="*/ 1492309 h 1495302"/>
              <a:gd name="connsiteX48" fmla="*/ 4866545 w 13439093"/>
              <a:gd name="connsiteY48" fmla="*/ 1471774 h 1495302"/>
              <a:gd name="connsiteX49" fmla="*/ 5005171 w 13439093"/>
              <a:gd name="connsiteY49" fmla="*/ 1471774 h 1495302"/>
              <a:gd name="connsiteX50" fmla="*/ 5005171 w 13439093"/>
              <a:gd name="connsiteY50" fmla="*/ 1492309 h 1495302"/>
              <a:gd name="connsiteX51" fmla="*/ 4866545 w 13439093"/>
              <a:gd name="connsiteY51" fmla="*/ 1492309 h 1495302"/>
              <a:gd name="connsiteX52" fmla="*/ 2501422 w 13439093"/>
              <a:gd name="connsiteY52" fmla="*/ 1471774 h 1495302"/>
              <a:gd name="connsiteX53" fmla="*/ 2643062 w 13439093"/>
              <a:gd name="connsiteY53" fmla="*/ 1471774 h 1495302"/>
              <a:gd name="connsiteX54" fmla="*/ 2643062 w 13439093"/>
              <a:gd name="connsiteY54" fmla="*/ 1492309 h 1495302"/>
              <a:gd name="connsiteX55" fmla="*/ 2501422 w 13439093"/>
              <a:gd name="connsiteY55" fmla="*/ 1492309 h 1495302"/>
              <a:gd name="connsiteX56" fmla="*/ 2222815 w 13439093"/>
              <a:gd name="connsiteY56" fmla="*/ 1471774 h 1495302"/>
              <a:gd name="connsiteX57" fmla="*/ 2361441 w 13439093"/>
              <a:gd name="connsiteY57" fmla="*/ 1471774 h 1495302"/>
              <a:gd name="connsiteX58" fmla="*/ 2361441 w 13439093"/>
              <a:gd name="connsiteY58" fmla="*/ 1492309 h 1495302"/>
              <a:gd name="connsiteX59" fmla="*/ 2222815 w 13439093"/>
              <a:gd name="connsiteY59" fmla="*/ 1492309 h 1495302"/>
              <a:gd name="connsiteX60" fmla="*/ 1941177 w 13439093"/>
              <a:gd name="connsiteY60" fmla="*/ 1471774 h 1495302"/>
              <a:gd name="connsiteX61" fmla="*/ 2079802 w 13439093"/>
              <a:gd name="connsiteY61" fmla="*/ 1471774 h 1495302"/>
              <a:gd name="connsiteX62" fmla="*/ 2079802 w 13439093"/>
              <a:gd name="connsiteY62" fmla="*/ 1492309 h 1495302"/>
              <a:gd name="connsiteX63" fmla="*/ 1941177 w 13439093"/>
              <a:gd name="connsiteY63" fmla="*/ 1492309 h 1495302"/>
              <a:gd name="connsiteX64" fmla="*/ 2919264 w 13439093"/>
              <a:gd name="connsiteY64" fmla="*/ 1468745 h 1495302"/>
              <a:gd name="connsiteX65" fmla="*/ 2924712 w 13439093"/>
              <a:gd name="connsiteY65" fmla="*/ 1489012 h 1495302"/>
              <a:gd name="connsiteX66" fmla="*/ 2879763 w 13439093"/>
              <a:gd name="connsiteY66" fmla="*/ 1495302 h 1495302"/>
              <a:gd name="connsiteX67" fmla="*/ 2783059 w 13439093"/>
              <a:gd name="connsiteY67" fmla="*/ 1495302 h 1495302"/>
              <a:gd name="connsiteX68" fmla="*/ 2783059 w 13439093"/>
              <a:gd name="connsiteY68" fmla="*/ 1473637 h 1495302"/>
              <a:gd name="connsiteX69" fmla="*/ 2879763 w 13439093"/>
              <a:gd name="connsiteY69" fmla="*/ 1473637 h 1495302"/>
              <a:gd name="connsiteX70" fmla="*/ 2919264 w 13439093"/>
              <a:gd name="connsiteY70" fmla="*/ 1468745 h 1495302"/>
              <a:gd name="connsiteX71" fmla="*/ 1667031 w 13439093"/>
              <a:gd name="connsiteY71" fmla="*/ 1462690 h 1495302"/>
              <a:gd name="connsiteX72" fmla="*/ 1721512 w 13439093"/>
              <a:gd name="connsiteY72" fmla="*/ 1473322 h 1495302"/>
              <a:gd name="connsiteX73" fmla="*/ 1801190 w 13439093"/>
              <a:gd name="connsiteY73" fmla="*/ 1473322 h 1495302"/>
              <a:gd name="connsiteX74" fmla="*/ 1801190 w 13439093"/>
              <a:gd name="connsiteY74" fmla="*/ 1495294 h 1495302"/>
              <a:gd name="connsiteX75" fmla="*/ 1721512 w 13439093"/>
              <a:gd name="connsiteY75" fmla="*/ 1495294 h 1495302"/>
              <a:gd name="connsiteX76" fmla="*/ 1659540 w 13439093"/>
              <a:gd name="connsiteY76" fmla="*/ 1483245 h 1495302"/>
              <a:gd name="connsiteX77" fmla="*/ 4595174 w 13439093"/>
              <a:gd name="connsiteY77" fmla="*/ 1453606 h 1495302"/>
              <a:gd name="connsiteX78" fmla="*/ 4666338 w 13439093"/>
              <a:gd name="connsiteY78" fmla="*/ 1471621 h 1495302"/>
              <a:gd name="connsiteX79" fmla="*/ 4726554 w 13439093"/>
              <a:gd name="connsiteY79" fmla="*/ 1471621 h 1495302"/>
              <a:gd name="connsiteX80" fmla="*/ 4726554 w 13439093"/>
              <a:gd name="connsiteY80" fmla="*/ 1492306 h 1495302"/>
              <a:gd name="connsiteX81" fmla="*/ 4666338 w 13439093"/>
              <a:gd name="connsiteY81" fmla="*/ 1492306 h 1495302"/>
              <a:gd name="connsiteX82" fmla="*/ 4584908 w 13439093"/>
              <a:gd name="connsiteY82" fmla="*/ 1471621 h 1495302"/>
              <a:gd name="connsiteX83" fmla="*/ 7525604 w 13439093"/>
              <a:gd name="connsiteY83" fmla="*/ 1444518 h 1495302"/>
              <a:gd name="connsiteX84" fmla="*/ 7612328 w 13439093"/>
              <a:gd name="connsiteY84" fmla="*/ 1473433 h 1495302"/>
              <a:gd name="connsiteX85" fmla="*/ 7651934 w 13439093"/>
              <a:gd name="connsiteY85" fmla="*/ 1473433 h 1495302"/>
              <a:gd name="connsiteX86" fmla="*/ 7651934 w 13439093"/>
              <a:gd name="connsiteY86" fmla="*/ 1495296 h 1495302"/>
              <a:gd name="connsiteX87" fmla="*/ 7612328 w 13439093"/>
              <a:gd name="connsiteY87" fmla="*/ 1495296 h 1495302"/>
              <a:gd name="connsiteX88" fmla="*/ 7513313 w 13439093"/>
              <a:gd name="connsiteY88" fmla="*/ 1461444 h 1495302"/>
              <a:gd name="connsiteX89" fmla="*/ 10456784 w 13439093"/>
              <a:gd name="connsiteY89" fmla="*/ 1432405 h 1495302"/>
              <a:gd name="connsiteX90" fmla="*/ 10557449 w 13439093"/>
              <a:gd name="connsiteY90" fmla="*/ 1473638 h 1495302"/>
              <a:gd name="connsiteX91" fmla="*/ 10577308 w 13439093"/>
              <a:gd name="connsiteY91" fmla="*/ 1473638 h 1495302"/>
              <a:gd name="connsiteX92" fmla="*/ 10577308 w 13439093"/>
              <a:gd name="connsiteY92" fmla="*/ 1495302 h 1495302"/>
              <a:gd name="connsiteX93" fmla="*/ 10557449 w 13439093"/>
              <a:gd name="connsiteY93" fmla="*/ 1495302 h 1495302"/>
              <a:gd name="connsiteX94" fmla="*/ 10441719 w 13439093"/>
              <a:gd name="connsiteY94" fmla="*/ 1447780 h 1495302"/>
              <a:gd name="connsiteX95" fmla="*/ 11860768 w 13439093"/>
              <a:gd name="connsiteY95" fmla="*/ 1311271 h 1495302"/>
              <a:gd name="connsiteX96" fmla="*/ 11882508 w 13439093"/>
              <a:gd name="connsiteY96" fmla="*/ 1311271 h 1495302"/>
              <a:gd name="connsiteX97" fmla="*/ 11882508 w 13439093"/>
              <a:gd name="connsiteY97" fmla="*/ 1326490 h 1495302"/>
              <a:gd name="connsiteX98" fmla="*/ 11831313 w 13439093"/>
              <a:gd name="connsiteY98" fmla="*/ 1446855 h 1495302"/>
              <a:gd name="connsiteX99" fmla="*/ 11816586 w 13439093"/>
              <a:gd name="connsiteY99" fmla="*/ 1431636 h 1495302"/>
              <a:gd name="connsiteX100" fmla="*/ 11860768 w 13439093"/>
              <a:gd name="connsiteY100" fmla="*/ 1326490 h 1495302"/>
              <a:gd name="connsiteX101" fmla="*/ 8915238 w 13439093"/>
              <a:gd name="connsiteY101" fmla="*/ 1290075 h 1495302"/>
              <a:gd name="connsiteX102" fmla="*/ 8935964 w 13439093"/>
              <a:gd name="connsiteY102" fmla="*/ 1290075 h 1495302"/>
              <a:gd name="connsiteX103" fmla="*/ 8935964 w 13439093"/>
              <a:gd name="connsiteY103" fmla="*/ 1325584 h 1495302"/>
              <a:gd name="connsiteX104" fmla="*/ 8901198 w 13439093"/>
              <a:gd name="connsiteY104" fmla="*/ 1428696 h 1495302"/>
              <a:gd name="connsiteX105" fmla="*/ 8885152 w 13439093"/>
              <a:gd name="connsiteY105" fmla="*/ 1415722 h 1495302"/>
              <a:gd name="connsiteX106" fmla="*/ 8915238 w 13439093"/>
              <a:gd name="connsiteY106" fmla="*/ 1325584 h 1495302"/>
              <a:gd name="connsiteX107" fmla="*/ 5971205 w 13439093"/>
              <a:gd name="connsiteY107" fmla="*/ 1271903 h 1495302"/>
              <a:gd name="connsiteX108" fmla="*/ 5992404 w 13439093"/>
              <a:gd name="connsiteY108" fmla="*/ 1271903 h 1495302"/>
              <a:gd name="connsiteX109" fmla="*/ 5992404 w 13439093"/>
              <a:gd name="connsiteY109" fmla="*/ 1327598 h 1495302"/>
              <a:gd name="connsiteX110" fmla="*/ 5968470 w 13439093"/>
              <a:gd name="connsiteY110" fmla="*/ 1413546 h 1495302"/>
              <a:gd name="connsiteX111" fmla="*/ 5950690 w 13439093"/>
              <a:gd name="connsiteY111" fmla="*/ 1402545 h 1495302"/>
              <a:gd name="connsiteX112" fmla="*/ 5971205 w 13439093"/>
              <a:gd name="connsiteY112" fmla="*/ 1327598 h 1495302"/>
              <a:gd name="connsiteX113" fmla="*/ 3025204 w 13439093"/>
              <a:gd name="connsiteY113" fmla="*/ 1250706 h 1495302"/>
              <a:gd name="connsiteX114" fmla="*/ 3045858 w 13439093"/>
              <a:gd name="connsiteY114" fmla="*/ 1250706 h 1495302"/>
              <a:gd name="connsiteX115" fmla="*/ 3045858 w 13439093"/>
              <a:gd name="connsiteY115" fmla="*/ 1325618 h 1495302"/>
              <a:gd name="connsiteX116" fmla="*/ 3032533 w 13439093"/>
              <a:gd name="connsiteY116" fmla="*/ 1392358 h 1495302"/>
              <a:gd name="connsiteX117" fmla="*/ 3013212 w 13439093"/>
              <a:gd name="connsiteY117" fmla="*/ 1383505 h 1495302"/>
              <a:gd name="connsiteX118" fmla="*/ 3025204 w 13439093"/>
              <a:gd name="connsiteY118" fmla="*/ 1325618 h 1495302"/>
              <a:gd name="connsiteX119" fmla="*/ 1553548 w 13439093"/>
              <a:gd name="connsiteY119" fmla="*/ 1232536 h 1495302"/>
              <a:gd name="connsiteX120" fmla="*/ 1574155 w 13439093"/>
              <a:gd name="connsiteY120" fmla="*/ 1232536 h 1495302"/>
              <a:gd name="connsiteX121" fmla="*/ 1574155 w 13439093"/>
              <a:gd name="connsiteY121" fmla="*/ 1324915 h 1495302"/>
              <a:gd name="connsiteX122" fmla="*/ 1580139 w 13439093"/>
              <a:gd name="connsiteY122" fmla="*/ 1368026 h 1495302"/>
              <a:gd name="connsiteX123" fmla="*/ 1560860 w 13439093"/>
              <a:gd name="connsiteY123" fmla="*/ 1374185 h 1495302"/>
              <a:gd name="connsiteX124" fmla="*/ 1553548 w 13439093"/>
              <a:gd name="connsiteY124" fmla="*/ 1324915 h 1495302"/>
              <a:gd name="connsiteX125" fmla="*/ 4500116 w 13439093"/>
              <a:gd name="connsiteY125" fmla="*/ 1214366 h 1495302"/>
              <a:gd name="connsiteX126" fmla="*/ 4521574 w 13439093"/>
              <a:gd name="connsiteY126" fmla="*/ 1214366 h 1495302"/>
              <a:gd name="connsiteX127" fmla="*/ 4521574 w 13439093"/>
              <a:gd name="connsiteY127" fmla="*/ 1327274 h 1495302"/>
              <a:gd name="connsiteX128" fmla="*/ 4523651 w 13439093"/>
              <a:gd name="connsiteY128" fmla="*/ 1352593 h 1495302"/>
              <a:gd name="connsiteX129" fmla="*/ 4502883 w 13439093"/>
              <a:gd name="connsiteY129" fmla="*/ 1356015 h 1495302"/>
              <a:gd name="connsiteX130" fmla="*/ 4500116 w 13439093"/>
              <a:gd name="connsiteY130" fmla="*/ 1327274 h 1495302"/>
              <a:gd name="connsiteX131" fmla="*/ 7443660 w 13439093"/>
              <a:gd name="connsiteY131" fmla="*/ 1193168 h 1495302"/>
              <a:gd name="connsiteX132" fmla="*/ 7464173 w 13439093"/>
              <a:gd name="connsiteY132" fmla="*/ 1193168 h 1495302"/>
              <a:gd name="connsiteX133" fmla="*/ 7464173 w 13439093"/>
              <a:gd name="connsiteY133" fmla="*/ 1324317 h 1495302"/>
              <a:gd name="connsiteX134" fmla="*/ 7464173 w 13439093"/>
              <a:gd name="connsiteY134" fmla="*/ 1331113 h 1495302"/>
              <a:gd name="connsiteX135" fmla="*/ 7443660 w 13439093"/>
              <a:gd name="connsiteY135" fmla="*/ 1331792 h 1495302"/>
              <a:gd name="connsiteX136" fmla="*/ 7443660 w 13439093"/>
              <a:gd name="connsiteY136" fmla="*/ 1324317 h 1495302"/>
              <a:gd name="connsiteX137" fmla="*/ 10390236 w 13439093"/>
              <a:gd name="connsiteY137" fmla="*/ 1171969 h 1495302"/>
              <a:gd name="connsiteX138" fmla="*/ 10410751 w 13439093"/>
              <a:gd name="connsiteY138" fmla="*/ 1171969 h 1495302"/>
              <a:gd name="connsiteX139" fmla="*/ 10410751 w 13439093"/>
              <a:gd name="connsiteY139" fmla="*/ 1310593 h 1495302"/>
              <a:gd name="connsiteX140" fmla="*/ 10390236 w 13439093"/>
              <a:gd name="connsiteY140" fmla="*/ 1310593 h 1495302"/>
              <a:gd name="connsiteX141" fmla="*/ 11862010 w 13439093"/>
              <a:gd name="connsiteY141" fmla="*/ 1032665 h 1495302"/>
              <a:gd name="connsiteX142" fmla="*/ 11882547 w 13439093"/>
              <a:gd name="connsiteY142" fmla="*/ 1032665 h 1495302"/>
              <a:gd name="connsiteX143" fmla="*/ 11882547 w 13439093"/>
              <a:gd name="connsiteY143" fmla="*/ 1171289 h 1495302"/>
              <a:gd name="connsiteX144" fmla="*/ 11862010 w 13439093"/>
              <a:gd name="connsiteY144" fmla="*/ 1171289 h 1495302"/>
              <a:gd name="connsiteX145" fmla="*/ 8915434 w 13439093"/>
              <a:gd name="connsiteY145" fmla="*/ 1011468 h 1495302"/>
              <a:gd name="connsiteX146" fmla="*/ 8935969 w 13439093"/>
              <a:gd name="connsiteY146" fmla="*/ 1011468 h 1495302"/>
              <a:gd name="connsiteX147" fmla="*/ 8935969 w 13439093"/>
              <a:gd name="connsiteY147" fmla="*/ 1150092 h 1495302"/>
              <a:gd name="connsiteX148" fmla="*/ 8915434 w 13439093"/>
              <a:gd name="connsiteY148" fmla="*/ 1150092 h 1495302"/>
              <a:gd name="connsiteX149" fmla="*/ 5971888 w 13439093"/>
              <a:gd name="connsiteY149" fmla="*/ 990269 h 1495302"/>
              <a:gd name="connsiteX150" fmla="*/ 5992422 w 13439093"/>
              <a:gd name="connsiteY150" fmla="*/ 990269 h 1495302"/>
              <a:gd name="connsiteX151" fmla="*/ 5992422 w 13439093"/>
              <a:gd name="connsiteY151" fmla="*/ 1128890 h 1495302"/>
              <a:gd name="connsiteX152" fmla="*/ 5971888 w 13439093"/>
              <a:gd name="connsiteY152" fmla="*/ 1128890 h 1495302"/>
              <a:gd name="connsiteX153" fmla="*/ 3028350 w 13439093"/>
              <a:gd name="connsiteY153" fmla="*/ 972099 h 1495302"/>
              <a:gd name="connsiteX154" fmla="*/ 3048886 w 13439093"/>
              <a:gd name="connsiteY154" fmla="*/ 972099 h 1495302"/>
              <a:gd name="connsiteX155" fmla="*/ 3048886 w 13439093"/>
              <a:gd name="connsiteY155" fmla="*/ 1110723 h 1495302"/>
              <a:gd name="connsiteX156" fmla="*/ 3028350 w 13439093"/>
              <a:gd name="connsiteY156" fmla="*/ 1110723 h 1495302"/>
              <a:gd name="connsiteX157" fmla="*/ 1553548 w 13439093"/>
              <a:gd name="connsiteY157" fmla="*/ 953929 h 1495302"/>
              <a:gd name="connsiteX158" fmla="*/ 1574085 w 13439093"/>
              <a:gd name="connsiteY158" fmla="*/ 953929 h 1495302"/>
              <a:gd name="connsiteX159" fmla="*/ 1574085 w 13439093"/>
              <a:gd name="connsiteY159" fmla="*/ 1092553 h 1495302"/>
              <a:gd name="connsiteX160" fmla="*/ 1553548 w 13439093"/>
              <a:gd name="connsiteY160" fmla="*/ 1092553 h 1495302"/>
              <a:gd name="connsiteX161" fmla="*/ 4500116 w 13439093"/>
              <a:gd name="connsiteY161" fmla="*/ 932731 h 1495302"/>
              <a:gd name="connsiteX162" fmla="*/ 4520650 w 13439093"/>
              <a:gd name="connsiteY162" fmla="*/ 932731 h 1495302"/>
              <a:gd name="connsiteX163" fmla="*/ 4520650 w 13439093"/>
              <a:gd name="connsiteY163" fmla="*/ 1071355 h 1495302"/>
              <a:gd name="connsiteX164" fmla="*/ 4500116 w 13439093"/>
              <a:gd name="connsiteY164" fmla="*/ 1071355 h 1495302"/>
              <a:gd name="connsiteX165" fmla="*/ 7443660 w 13439093"/>
              <a:gd name="connsiteY165" fmla="*/ 914561 h 1495302"/>
              <a:gd name="connsiteX166" fmla="*/ 7464173 w 13439093"/>
              <a:gd name="connsiteY166" fmla="*/ 914561 h 1495302"/>
              <a:gd name="connsiteX167" fmla="*/ 7464173 w 13439093"/>
              <a:gd name="connsiteY167" fmla="*/ 1053182 h 1495302"/>
              <a:gd name="connsiteX168" fmla="*/ 7443660 w 13439093"/>
              <a:gd name="connsiteY168" fmla="*/ 1053182 h 1495302"/>
              <a:gd name="connsiteX169" fmla="*/ 10390236 w 13439093"/>
              <a:gd name="connsiteY169" fmla="*/ 893362 h 1495302"/>
              <a:gd name="connsiteX170" fmla="*/ 10410751 w 13439093"/>
              <a:gd name="connsiteY170" fmla="*/ 893362 h 1495302"/>
              <a:gd name="connsiteX171" fmla="*/ 10410751 w 13439093"/>
              <a:gd name="connsiteY171" fmla="*/ 1031986 h 1495302"/>
              <a:gd name="connsiteX172" fmla="*/ 10390236 w 13439093"/>
              <a:gd name="connsiteY172" fmla="*/ 1031986 h 1495302"/>
              <a:gd name="connsiteX173" fmla="*/ 11862010 w 13439093"/>
              <a:gd name="connsiteY173" fmla="*/ 751031 h 1495302"/>
              <a:gd name="connsiteX174" fmla="*/ 11882547 w 13439093"/>
              <a:gd name="connsiteY174" fmla="*/ 751031 h 1495302"/>
              <a:gd name="connsiteX175" fmla="*/ 11882547 w 13439093"/>
              <a:gd name="connsiteY175" fmla="*/ 889655 h 1495302"/>
              <a:gd name="connsiteX176" fmla="*/ 11862010 w 13439093"/>
              <a:gd name="connsiteY176" fmla="*/ 889655 h 1495302"/>
              <a:gd name="connsiteX177" fmla="*/ 8915434 w 13439093"/>
              <a:gd name="connsiteY177" fmla="*/ 729831 h 1495302"/>
              <a:gd name="connsiteX178" fmla="*/ 8935969 w 13439093"/>
              <a:gd name="connsiteY178" fmla="*/ 729831 h 1495302"/>
              <a:gd name="connsiteX179" fmla="*/ 8935969 w 13439093"/>
              <a:gd name="connsiteY179" fmla="*/ 868455 h 1495302"/>
              <a:gd name="connsiteX180" fmla="*/ 8915434 w 13439093"/>
              <a:gd name="connsiteY180" fmla="*/ 868455 h 1495302"/>
              <a:gd name="connsiteX181" fmla="*/ 5971888 w 13439093"/>
              <a:gd name="connsiteY181" fmla="*/ 711661 h 1495302"/>
              <a:gd name="connsiteX182" fmla="*/ 5992422 w 13439093"/>
              <a:gd name="connsiteY182" fmla="*/ 711661 h 1495302"/>
              <a:gd name="connsiteX183" fmla="*/ 5992422 w 13439093"/>
              <a:gd name="connsiteY183" fmla="*/ 850285 h 1495302"/>
              <a:gd name="connsiteX184" fmla="*/ 5971888 w 13439093"/>
              <a:gd name="connsiteY184" fmla="*/ 850285 h 1495302"/>
              <a:gd name="connsiteX185" fmla="*/ 3028349 w 13439093"/>
              <a:gd name="connsiteY185" fmla="*/ 690464 h 1495302"/>
              <a:gd name="connsiteX186" fmla="*/ 3048884 w 13439093"/>
              <a:gd name="connsiteY186" fmla="*/ 690464 h 1495302"/>
              <a:gd name="connsiteX187" fmla="*/ 3048884 w 13439093"/>
              <a:gd name="connsiteY187" fmla="*/ 829088 h 1495302"/>
              <a:gd name="connsiteX188" fmla="*/ 3028349 w 13439093"/>
              <a:gd name="connsiteY188" fmla="*/ 829088 h 1495302"/>
              <a:gd name="connsiteX189" fmla="*/ 1553548 w 13439093"/>
              <a:gd name="connsiteY189" fmla="*/ 672294 h 1495302"/>
              <a:gd name="connsiteX190" fmla="*/ 1574084 w 13439093"/>
              <a:gd name="connsiteY190" fmla="*/ 672294 h 1495302"/>
              <a:gd name="connsiteX191" fmla="*/ 1574084 w 13439093"/>
              <a:gd name="connsiteY191" fmla="*/ 810918 h 1495302"/>
              <a:gd name="connsiteX192" fmla="*/ 1553548 w 13439093"/>
              <a:gd name="connsiteY192" fmla="*/ 810918 h 1495302"/>
              <a:gd name="connsiteX193" fmla="*/ 4500116 w 13439093"/>
              <a:gd name="connsiteY193" fmla="*/ 654124 h 1495302"/>
              <a:gd name="connsiteX194" fmla="*/ 4520650 w 13439093"/>
              <a:gd name="connsiteY194" fmla="*/ 654124 h 1495302"/>
              <a:gd name="connsiteX195" fmla="*/ 4520650 w 13439093"/>
              <a:gd name="connsiteY195" fmla="*/ 792748 h 1495302"/>
              <a:gd name="connsiteX196" fmla="*/ 4500116 w 13439093"/>
              <a:gd name="connsiteY196" fmla="*/ 792748 h 1495302"/>
              <a:gd name="connsiteX197" fmla="*/ 7443660 w 13439093"/>
              <a:gd name="connsiteY197" fmla="*/ 632925 h 1495302"/>
              <a:gd name="connsiteX198" fmla="*/ 7464173 w 13439093"/>
              <a:gd name="connsiteY198" fmla="*/ 632925 h 1495302"/>
              <a:gd name="connsiteX199" fmla="*/ 7464173 w 13439093"/>
              <a:gd name="connsiteY199" fmla="*/ 771549 h 1495302"/>
              <a:gd name="connsiteX200" fmla="*/ 7443660 w 13439093"/>
              <a:gd name="connsiteY200" fmla="*/ 771549 h 1495302"/>
              <a:gd name="connsiteX201" fmla="*/ 10390236 w 13439093"/>
              <a:gd name="connsiteY201" fmla="*/ 614754 h 1495302"/>
              <a:gd name="connsiteX202" fmla="*/ 10410751 w 13439093"/>
              <a:gd name="connsiteY202" fmla="*/ 614754 h 1495302"/>
              <a:gd name="connsiteX203" fmla="*/ 10410751 w 13439093"/>
              <a:gd name="connsiteY203" fmla="*/ 753378 h 1495302"/>
              <a:gd name="connsiteX204" fmla="*/ 10390236 w 13439093"/>
              <a:gd name="connsiteY204" fmla="*/ 753378 h 1495302"/>
              <a:gd name="connsiteX205" fmla="*/ 11862010 w 13439093"/>
              <a:gd name="connsiteY205" fmla="*/ 472423 h 1495302"/>
              <a:gd name="connsiteX206" fmla="*/ 11882547 w 13439093"/>
              <a:gd name="connsiteY206" fmla="*/ 472423 h 1495302"/>
              <a:gd name="connsiteX207" fmla="*/ 11882547 w 13439093"/>
              <a:gd name="connsiteY207" fmla="*/ 611044 h 1495302"/>
              <a:gd name="connsiteX208" fmla="*/ 11862010 w 13439093"/>
              <a:gd name="connsiteY208" fmla="*/ 611044 h 1495302"/>
              <a:gd name="connsiteX209" fmla="*/ 8915434 w 13439093"/>
              <a:gd name="connsiteY209" fmla="*/ 451224 h 1495302"/>
              <a:gd name="connsiteX210" fmla="*/ 8935969 w 13439093"/>
              <a:gd name="connsiteY210" fmla="*/ 451224 h 1495302"/>
              <a:gd name="connsiteX211" fmla="*/ 8935969 w 13439093"/>
              <a:gd name="connsiteY211" fmla="*/ 589848 h 1495302"/>
              <a:gd name="connsiteX212" fmla="*/ 8915434 w 13439093"/>
              <a:gd name="connsiteY212" fmla="*/ 589848 h 1495302"/>
              <a:gd name="connsiteX213" fmla="*/ 5971888 w 13439093"/>
              <a:gd name="connsiteY213" fmla="*/ 430027 h 1495302"/>
              <a:gd name="connsiteX214" fmla="*/ 5992422 w 13439093"/>
              <a:gd name="connsiteY214" fmla="*/ 430027 h 1495302"/>
              <a:gd name="connsiteX215" fmla="*/ 5992422 w 13439093"/>
              <a:gd name="connsiteY215" fmla="*/ 568651 h 1495302"/>
              <a:gd name="connsiteX216" fmla="*/ 5971888 w 13439093"/>
              <a:gd name="connsiteY216" fmla="*/ 568651 h 1495302"/>
              <a:gd name="connsiteX217" fmla="*/ 3028349 w 13439093"/>
              <a:gd name="connsiteY217" fmla="*/ 411857 h 1495302"/>
              <a:gd name="connsiteX218" fmla="*/ 3048882 w 13439093"/>
              <a:gd name="connsiteY218" fmla="*/ 411857 h 1495302"/>
              <a:gd name="connsiteX219" fmla="*/ 3048882 w 13439093"/>
              <a:gd name="connsiteY219" fmla="*/ 550481 h 1495302"/>
              <a:gd name="connsiteX220" fmla="*/ 3028349 w 13439093"/>
              <a:gd name="connsiteY220" fmla="*/ 550481 h 1495302"/>
              <a:gd name="connsiteX221" fmla="*/ 1553546 w 13439093"/>
              <a:gd name="connsiteY221" fmla="*/ 393687 h 1495302"/>
              <a:gd name="connsiteX222" fmla="*/ 1574083 w 13439093"/>
              <a:gd name="connsiteY222" fmla="*/ 393687 h 1495302"/>
              <a:gd name="connsiteX223" fmla="*/ 1574083 w 13439093"/>
              <a:gd name="connsiteY223" fmla="*/ 532308 h 1495302"/>
              <a:gd name="connsiteX224" fmla="*/ 1553546 w 13439093"/>
              <a:gd name="connsiteY224" fmla="*/ 532308 h 1495302"/>
              <a:gd name="connsiteX225" fmla="*/ 4500116 w 13439093"/>
              <a:gd name="connsiteY225" fmla="*/ 372487 h 1495302"/>
              <a:gd name="connsiteX226" fmla="*/ 4520650 w 13439093"/>
              <a:gd name="connsiteY226" fmla="*/ 372487 h 1495302"/>
              <a:gd name="connsiteX227" fmla="*/ 4520650 w 13439093"/>
              <a:gd name="connsiteY227" fmla="*/ 511111 h 1495302"/>
              <a:gd name="connsiteX228" fmla="*/ 4500116 w 13439093"/>
              <a:gd name="connsiteY228" fmla="*/ 511111 h 1495302"/>
              <a:gd name="connsiteX229" fmla="*/ 7443660 w 13439093"/>
              <a:gd name="connsiteY229" fmla="*/ 354317 h 1495302"/>
              <a:gd name="connsiteX230" fmla="*/ 7464173 w 13439093"/>
              <a:gd name="connsiteY230" fmla="*/ 354317 h 1495302"/>
              <a:gd name="connsiteX231" fmla="*/ 7464173 w 13439093"/>
              <a:gd name="connsiteY231" fmla="*/ 492938 h 1495302"/>
              <a:gd name="connsiteX232" fmla="*/ 7443660 w 13439093"/>
              <a:gd name="connsiteY232" fmla="*/ 492938 h 1495302"/>
              <a:gd name="connsiteX233" fmla="*/ 10390236 w 13439093"/>
              <a:gd name="connsiteY233" fmla="*/ 333120 h 1495302"/>
              <a:gd name="connsiteX234" fmla="*/ 10410751 w 13439093"/>
              <a:gd name="connsiteY234" fmla="*/ 333120 h 1495302"/>
              <a:gd name="connsiteX235" fmla="*/ 10410751 w 13439093"/>
              <a:gd name="connsiteY235" fmla="*/ 471744 h 1495302"/>
              <a:gd name="connsiteX236" fmla="*/ 10390236 w 13439093"/>
              <a:gd name="connsiteY236" fmla="*/ 471744 h 1495302"/>
              <a:gd name="connsiteX237" fmla="*/ 11862010 w 13439093"/>
              <a:gd name="connsiteY237" fmla="*/ 190787 h 1495302"/>
              <a:gd name="connsiteX238" fmla="*/ 11882547 w 13439093"/>
              <a:gd name="connsiteY238" fmla="*/ 190787 h 1495302"/>
              <a:gd name="connsiteX239" fmla="*/ 11882547 w 13439093"/>
              <a:gd name="connsiteY239" fmla="*/ 329408 h 1495302"/>
              <a:gd name="connsiteX240" fmla="*/ 11862010 w 13439093"/>
              <a:gd name="connsiteY240" fmla="*/ 329408 h 1495302"/>
              <a:gd name="connsiteX241" fmla="*/ 8915434 w 13439093"/>
              <a:gd name="connsiteY241" fmla="*/ 172617 h 1495302"/>
              <a:gd name="connsiteX242" fmla="*/ 8935969 w 13439093"/>
              <a:gd name="connsiteY242" fmla="*/ 172617 h 1495302"/>
              <a:gd name="connsiteX243" fmla="*/ 8935969 w 13439093"/>
              <a:gd name="connsiteY243" fmla="*/ 311241 h 1495302"/>
              <a:gd name="connsiteX244" fmla="*/ 8915434 w 13439093"/>
              <a:gd name="connsiteY244" fmla="*/ 311241 h 1495302"/>
              <a:gd name="connsiteX245" fmla="*/ 5973173 w 13439093"/>
              <a:gd name="connsiteY245" fmla="*/ 151417 h 1495302"/>
              <a:gd name="connsiteX246" fmla="*/ 5992442 w 13439093"/>
              <a:gd name="connsiteY246" fmla="*/ 153490 h 1495302"/>
              <a:gd name="connsiteX247" fmla="*/ 5991801 w 13439093"/>
              <a:gd name="connsiteY247" fmla="*/ 170072 h 1495302"/>
              <a:gd name="connsiteX248" fmla="*/ 5991801 w 13439093"/>
              <a:gd name="connsiteY248" fmla="*/ 293057 h 1495302"/>
              <a:gd name="connsiteX249" fmla="*/ 5971888 w 13439093"/>
              <a:gd name="connsiteY249" fmla="*/ 293057 h 1495302"/>
              <a:gd name="connsiteX250" fmla="*/ 5971888 w 13439093"/>
              <a:gd name="connsiteY250" fmla="*/ 170072 h 1495302"/>
              <a:gd name="connsiteX251" fmla="*/ 5973173 w 13439093"/>
              <a:gd name="connsiteY251" fmla="*/ 151417 h 1495302"/>
              <a:gd name="connsiteX252" fmla="*/ 3033368 w 13439093"/>
              <a:gd name="connsiteY252" fmla="*/ 130220 h 1495302"/>
              <a:gd name="connsiteX253" fmla="*/ 3054885 w 13439093"/>
              <a:gd name="connsiteY253" fmla="*/ 135010 h 1495302"/>
              <a:gd name="connsiteX254" fmla="*/ 3050582 w 13439093"/>
              <a:gd name="connsiteY254" fmla="*/ 169909 h 1495302"/>
              <a:gd name="connsiteX255" fmla="*/ 3050582 w 13439093"/>
              <a:gd name="connsiteY255" fmla="*/ 271869 h 1495302"/>
              <a:gd name="connsiteX256" fmla="*/ 3028349 w 13439093"/>
              <a:gd name="connsiteY256" fmla="*/ 271869 h 1495302"/>
              <a:gd name="connsiteX257" fmla="*/ 3028349 w 13439093"/>
              <a:gd name="connsiteY257" fmla="*/ 169909 h 1495302"/>
              <a:gd name="connsiteX258" fmla="*/ 3033368 w 13439093"/>
              <a:gd name="connsiteY258" fmla="*/ 130220 h 1495302"/>
              <a:gd name="connsiteX259" fmla="*/ 1563976 w 13439093"/>
              <a:gd name="connsiteY259" fmla="*/ 112050 h 1495302"/>
              <a:gd name="connsiteX260" fmla="*/ 1574070 w 13439093"/>
              <a:gd name="connsiteY260" fmla="*/ 169255 h 1495302"/>
              <a:gd name="connsiteX261" fmla="*/ 1574070 w 13439093"/>
              <a:gd name="connsiteY261" fmla="*/ 253702 h 1495302"/>
              <a:gd name="connsiteX262" fmla="*/ 1553208 w 13439093"/>
              <a:gd name="connsiteY262" fmla="*/ 253702 h 1495302"/>
              <a:gd name="connsiteX263" fmla="*/ 1553208 w 13439093"/>
              <a:gd name="connsiteY263" fmla="*/ 169255 h 1495302"/>
              <a:gd name="connsiteX264" fmla="*/ 1544460 w 13439093"/>
              <a:gd name="connsiteY264" fmla="*/ 119541 h 1495302"/>
              <a:gd name="connsiteX265" fmla="*/ 4502811 w 13439093"/>
              <a:gd name="connsiteY265" fmla="*/ 90851 h 1495302"/>
              <a:gd name="connsiteX266" fmla="*/ 4520652 w 13439093"/>
              <a:gd name="connsiteY266" fmla="*/ 167491 h 1495302"/>
              <a:gd name="connsiteX267" fmla="*/ 4520652 w 13439093"/>
              <a:gd name="connsiteY267" fmla="*/ 232498 h 1495302"/>
              <a:gd name="connsiteX268" fmla="*/ 4500169 w 13439093"/>
              <a:gd name="connsiteY268" fmla="*/ 232498 h 1495302"/>
              <a:gd name="connsiteX269" fmla="*/ 4500169 w 13439093"/>
              <a:gd name="connsiteY269" fmla="*/ 167491 h 1495302"/>
              <a:gd name="connsiteX270" fmla="*/ 4484971 w 13439093"/>
              <a:gd name="connsiteY270" fmla="*/ 100431 h 1495302"/>
              <a:gd name="connsiteX271" fmla="*/ 7436989 w 13439093"/>
              <a:gd name="connsiteY271" fmla="*/ 72682 h 1495302"/>
              <a:gd name="connsiteX272" fmla="*/ 7467185 w 13439093"/>
              <a:gd name="connsiteY272" fmla="*/ 167137 h 1495302"/>
              <a:gd name="connsiteX273" fmla="*/ 7467185 w 13439093"/>
              <a:gd name="connsiteY273" fmla="*/ 211306 h 1495302"/>
              <a:gd name="connsiteX274" fmla="*/ 7446118 w 13439093"/>
              <a:gd name="connsiteY274" fmla="*/ 211306 h 1495302"/>
              <a:gd name="connsiteX275" fmla="*/ 7446118 w 13439093"/>
              <a:gd name="connsiteY275" fmla="*/ 167137 h 1495302"/>
              <a:gd name="connsiteX276" fmla="*/ 7419434 w 13439093"/>
              <a:gd name="connsiteY276" fmla="*/ 84913 h 1495302"/>
              <a:gd name="connsiteX277" fmla="*/ 10367065 w 13439093"/>
              <a:gd name="connsiteY277" fmla="*/ 57538 h 1495302"/>
              <a:gd name="connsiteX278" fmla="*/ 10410730 w 13439093"/>
              <a:gd name="connsiteY278" fmla="*/ 168603 h 1495302"/>
              <a:gd name="connsiteX279" fmla="*/ 10410730 w 13439093"/>
              <a:gd name="connsiteY279" fmla="*/ 193132 h 1495302"/>
              <a:gd name="connsiteX280" fmla="*/ 10389602 w 13439093"/>
              <a:gd name="connsiteY280" fmla="*/ 193132 h 1495302"/>
              <a:gd name="connsiteX281" fmla="*/ 10389602 w 13439093"/>
              <a:gd name="connsiteY281" fmla="*/ 168603 h 1495302"/>
              <a:gd name="connsiteX282" fmla="*/ 10350867 w 13439093"/>
              <a:gd name="connsiteY282" fmla="*/ 71165 h 1495302"/>
              <a:gd name="connsiteX283" fmla="*/ 1320360 w 13439093"/>
              <a:gd name="connsiteY283" fmla="*/ 2 h 1495302"/>
              <a:gd name="connsiteX284" fmla="*/ 1407948 w 13439093"/>
              <a:gd name="connsiteY284" fmla="*/ 2 h 1495302"/>
              <a:gd name="connsiteX285" fmla="*/ 1462007 w 13439093"/>
              <a:gd name="connsiteY285" fmla="*/ 9861 h 1495302"/>
              <a:gd name="connsiteX286" fmla="*/ 1455164 w 13439093"/>
              <a:gd name="connsiteY286" fmla="*/ 29581 h 1495302"/>
              <a:gd name="connsiteX287" fmla="*/ 1407948 w 13439093"/>
              <a:gd name="connsiteY287" fmla="*/ 21834 h 1495302"/>
              <a:gd name="connsiteX288" fmla="*/ 1320360 w 13439093"/>
              <a:gd name="connsiteY288" fmla="*/ 21834 h 1495302"/>
              <a:gd name="connsiteX289" fmla="*/ 13300472 w 13439093"/>
              <a:gd name="connsiteY289" fmla="*/ 0 h 1495302"/>
              <a:gd name="connsiteX290" fmla="*/ 13439093 w 13439093"/>
              <a:gd name="connsiteY290" fmla="*/ 0 h 1495302"/>
              <a:gd name="connsiteX291" fmla="*/ 13439093 w 13439093"/>
              <a:gd name="connsiteY291" fmla="*/ 20534 h 1495302"/>
              <a:gd name="connsiteX292" fmla="*/ 13300472 w 13439093"/>
              <a:gd name="connsiteY292" fmla="*/ 20534 h 1495302"/>
              <a:gd name="connsiteX293" fmla="*/ 13018836 w 13439093"/>
              <a:gd name="connsiteY293" fmla="*/ 0 h 1495302"/>
              <a:gd name="connsiteX294" fmla="*/ 13157457 w 13439093"/>
              <a:gd name="connsiteY294" fmla="*/ 0 h 1495302"/>
              <a:gd name="connsiteX295" fmla="*/ 13157457 w 13439093"/>
              <a:gd name="connsiteY295" fmla="*/ 20534 h 1495302"/>
              <a:gd name="connsiteX296" fmla="*/ 13018836 w 13439093"/>
              <a:gd name="connsiteY296" fmla="*/ 20534 h 1495302"/>
              <a:gd name="connsiteX297" fmla="*/ 12740228 w 13439093"/>
              <a:gd name="connsiteY297" fmla="*/ 0 h 1495302"/>
              <a:gd name="connsiteX298" fmla="*/ 12878852 w 13439093"/>
              <a:gd name="connsiteY298" fmla="*/ 0 h 1495302"/>
              <a:gd name="connsiteX299" fmla="*/ 12878852 w 13439093"/>
              <a:gd name="connsiteY299" fmla="*/ 20534 h 1495302"/>
              <a:gd name="connsiteX300" fmla="*/ 12740228 w 13439093"/>
              <a:gd name="connsiteY300" fmla="*/ 20534 h 1495302"/>
              <a:gd name="connsiteX301" fmla="*/ 12458594 w 13439093"/>
              <a:gd name="connsiteY301" fmla="*/ 0 h 1495302"/>
              <a:gd name="connsiteX302" fmla="*/ 12597218 w 13439093"/>
              <a:gd name="connsiteY302" fmla="*/ 0 h 1495302"/>
              <a:gd name="connsiteX303" fmla="*/ 12597218 w 13439093"/>
              <a:gd name="connsiteY303" fmla="*/ 20534 h 1495302"/>
              <a:gd name="connsiteX304" fmla="*/ 12458594 w 13439093"/>
              <a:gd name="connsiteY304" fmla="*/ 20534 h 1495302"/>
              <a:gd name="connsiteX305" fmla="*/ 12179986 w 13439093"/>
              <a:gd name="connsiteY305" fmla="*/ 0 h 1495302"/>
              <a:gd name="connsiteX306" fmla="*/ 12318607 w 13439093"/>
              <a:gd name="connsiteY306" fmla="*/ 0 h 1495302"/>
              <a:gd name="connsiteX307" fmla="*/ 12318607 w 13439093"/>
              <a:gd name="connsiteY307" fmla="*/ 20534 h 1495302"/>
              <a:gd name="connsiteX308" fmla="*/ 12179986 w 13439093"/>
              <a:gd name="connsiteY308" fmla="*/ 20534 h 1495302"/>
              <a:gd name="connsiteX309" fmla="*/ 12026775 w 13439093"/>
              <a:gd name="connsiteY309" fmla="*/ 0 h 1495302"/>
              <a:gd name="connsiteX310" fmla="*/ 12036972 w 13439093"/>
              <a:gd name="connsiteY310" fmla="*/ 0 h 1495302"/>
              <a:gd name="connsiteX311" fmla="*/ 12036972 w 13439093"/>
              <a:gd name="connsiteY311" fmla="*/ 21378 h 1495302"/>
              <a:gd name="connsiteX312" fmla="*/ 12026775 w 13439093"/>
              <a:gd name="connsiteY312" fmla="*/ 21378 h 1495302"/>
              <a:gd name="connsiteX313" fmla="*/ 11920041 w 13439093"/>
              <a:gd name="connsiteY313" fmla="*/ 68961 h 1495302"/>
              <a:gd name="connsiteX314" fmla="*/ 11904405 w 13439093"/>
              <a:gd name="connsiteY314" fmla="*/ 54479 h 1495302"/>
              <a:gd name="connsiteX315" fmla="*/ 12026775 w 13439093"/>
              <a:gd name="connsiteY315" fmla="*/ 0 h 1495302"/>
              <a:gd name="connsiteX316" fmla="*/ 10093459 w 13439093"/>
              <a:gd name="connsiteY316" fmla="*/ 0 h 1495302"/>
              <a:gd name="connsiteX317" fmla="*/ 10232080 w 13439093"/>
              <a:gd name="connsiteY317" fmla="*/ 0 h 1495302"/>
              <a:gd name="connsiteX318" fmla="*/ 10232080 w 13439093"/>
              <a:gd name="connsiteY318" fmla="*/ 20534 h 1495302"/>
              <a:gd name="connsiteX319" fmla="*/ 10093459 w 13439093"/>
              <a:gd name="connsiteY319" fmla="*/ 20534 h 1495302"/>
              <a:gd name="connsiteX320" fmla="*/ 9814852 w 13439093"/>
              <a:gd name="connsiteY320" fmla="*/ 0 h 1495302"/>
              <a:gd name="connsiteX321" fmla="*/ 9953476 w 13439093"/>
              <a:gd name="connsiteY321" fmla="*/ 0 h 1495302"/>
              <a:gd name="connsiteX322" fmla="*/ 9953476 w 13439093"/>
              <a:gd name="connsiteY322" fmla="*/ 20534 h 1495302"/>
              <a:gd name="connsiteX323" fmla="*/ 9814852 w 13439093"/>
              <a:gd name="connsiteY323" fmla="*/ 20534 h 1495302"/>
              <a:gd name="connsiteX324" fmla="*/ 9533217 w 13439093"/>
              <a:gd name="connsiteY324" fmla="*/ 0 h 1495302"/>
              <a:gd name="connsiteX325" fmla="*/ 9671841 w 13439093"/>
              <a:gd name="connsiteY325" fmla="*/ 0 h 1495302"/>
              <a:gd name="connsiteX326" fmla="*/ 9671841 w 13439093"/>
              <a:gd name="connsiteY326" fmla="*/ 20534 h 1495302"/>
              <a:gd name="connsiteX327" fmla="*/ 9533217 w 13439093"/>
              <a:gd name="connsiteY327" fmla="*/ 20534 h 1495302"/>
              <a:gd name="connsiteX328" fmla="*/ 9254610 w 13439093"/>
              <a:gd name="connsiteY328" fmla="*/ 0 h 1495302"/>
              <a:gd name="connsiteX329" fmla="*/ 9393231 w 13439093"/>
              <a:gd name="connsiteY329" fmla="*/ 0 h 1495302"/>
              <a:gd name="connsiteX330" fmla="*/ 9393231 w 13439093"/>
              <a:gd name="connsiteY330" fmla="*/ 20534 h 1495302"/>
              <a:gd name="connsiteX331" fmla="*/ 9254610 w 13439093"/>
              <a:gd name="connsiteY331" fmla="*/ 20534 h 1495302"/>
              <a:gd name="connsiteX332" fmla="*/ 9084273 w 13439093"/>
              <a:gd name="connsiteY332" fmla="*/ 0 h 1495302"/>
              <a:gd name="connsiteX333" fmla="*/ 9114616 w 13439093"/>
              <a:gd name="connsiteY333" fmla="*/ 0 h 1495302"/>
              <a:gd name="connsiteX334" fmla="*/ 9114616 w 13439093"/>
              <a:gd name="connsiteY334" fmla="*/ 21752 h 1495302"/>
              <a:gd name="connsiteX335" fmla="*/ 9084273 w 13439093"/>
              <a:gd name="connsiteY335" fmla="*/ 21752 h 1495302"/>
              <a:gd name="connsiteX336" fmla="*/ 8989105 w 13439093"/>
              <a:gd name="connsiteY336" fmla="*/ 56836 h 1495302"/>
              <a:gd name="connsiteX337" fmla="*/ 8976002 w 13439093"/>
              <a:gd name="connsiteY337" fmla="*/ 40697 h 1495302"/>
              <a:gd name="connsiteX338" fmla="*/ 9084273 w 13439093"/>
              <a:gd name="connsiteY338" fmla="*/ 0 h 1495302"/>
              <a:gd name="connsiteX339" fmla="*/ 7168084 w 13439093"/>
              <a:gd name="connsiteY339" fmla="*/ 0 h 1495302"/>
              <a:gd name="connsiteX340" fmla="*/ 7296598 w 13439093"/>
              <a:gd name="connsiteY340" fmla="*/ 0 h 1495302"/>
              <a:gd name="connsiteX341" fmla="*/ 7309725 w 13439093"/>
              <a:gd name="connsiteY341" fmla="*/ 662 h 1495302"/>
              <a:gd name="connsiteX342" fmla="*/ 7307652 w 13439093"/>
              <a:gd name="connsiteY342" fmla="*/ 20534 h 1495302"/>
              <a:gd name="connsiteX343" fmla="*/ 7296598 w 13439093"/>
              <a:gd name="connsiteY343" fmla="*/ 20534 h 1495302"/>
              <a:gd name="connsiteX344" fmla="*/ 7168084 w 13439093"/>
              <a:gd name="connsiteY344" fmla="*/ 20534 h 1495302"/>
              <a:gd name="connsiteX345" fmla="*/ 6889475 w 13439093"/>
              <a:gd name="connsiteY345" fmla="*/ 0 h 1495302"/>
              <a:gd name="connsiteX346" fmla="*/ 7028100 w 13439093"/>
              <a:gd name="connsiteY346" fmla="*/ 0 h 1495302"/>
              <a:gd name="connsiteX347" fmla="*/ 7028100 w 13439093"/>
              <a:gd name="connsiteY347" fmla="*/ 20534 h 1495302"/>
              <a:gd name="connsiteX348" fmla="*/ 6889475 w 13439093"/>
              <a:gd name="connsiteY348" fmla="*/ 20534 h 1495302"/>
              <a:gd name="connsiteX349" fmla="*/ 6610868 w 13439093"/>
              <a:gd name="connsiteY349" fmla="*/ 0 h 1495302"/>
              <a:gd name="connsiteX350" fmla="*/ 6749490 w 13439093"/>
              <a:gd name="connsiteY350" fmla="*/ 0 h 1495302"/>
              <a:gd name="connsiteX351" fmla="*/ 6749490 w 13439093"/>
              <a:gd name="connsiteY351" fmla="*/ 20534 h 1495302"/>
              <a:gd name="connsiteX352" fmla="*/ 6610868 w 13439093"/>
              <a:gd name="connsiteY352" fmla="*/ 20534 h 1495302"/>
              <a:gd name="connsiteX353" fmla="*/ 6329234 w 13439093"/>
              <a:gd name="connsiteY353" fmla="*/ 0 h 1495302"/>
              <a:gd name="connsiteX354" fmla="*/ 6467854 w 13439093"/>
              <a:gd name="connsiteY354" fmla="*/ 0 h 1495302"/>
              <a:gd name="connsiteX355" fmla="*/ 6467854 w 13439093"/>
              <a:gd name="connsiteY355" fmla="*/ 20534 h 1495302"/>
              <a:gd name="connsiteX356" fmla="*/ 6329234 w 13439093"/>
              <a:gd name="connsiteY356" fmla="*/ 20534 h 1495302"/>
              <a:gd name="connsiteX357" fmla="*/ 6141827 w 13439093"/>
              <a:gd name="connsiteY357" fmla="*/ 0 h 1495302"/>
              <a:gd name="connsiteX358" fmla="*/ 6192265 w 13439093"/>
              <a:gd name="connsiteY358" fmla="*/ 0 h 1495302"/>
              <a:gd name="connsiteX359" fmla="*/ 6192265 w 13439093"/>
              <a:gd name="connsiteY359" fmla="*/ 21335 h 1495302"/>
              <a:gd name="connsiteX360" fmla="*/ 6141827 w 13439093"/>
              <a:gd name="connsiteY360" fmla="*/ 21335 h 1495302"/>
              <a:gd name="connsiteX361" fmla="*/ 6061680 w 13439093"/>
              <a:gd name="connsiteY361" fmla="*/ 44736 h 1495302"/>
              <a:gd name="connsiteX362" fmla="*/ 6050625 w 13439093"/>
              <a:gd name="connsiteY362" fmla="*/ 26841 h 1495302"/>
              <a:gd name="connsiteX363" fmla="*/ 6141827 w 13439093"/>
              <a:gd name="connsiteY363" fmla="*/ 0 h 1495302"/>
              <a:gd name="connsiteX364" fmla="*/ 4245734 w 13439093"/>
              <a:gd name="connsiteY364" fmla="*/ 0 h 1495302"/>
              <a:gd name="connsiteX365" fmla="*/ 4352999 w 13439093"/>
              <a:gd name="connsiteY365" fmla="*/ 0 h 1495302"/>
              <a:gd name="connsiteX366" fmla="*/ 4387376 w 13439093"/>
              <a:gd name="connsiteY366" fmla="*/ 3929 h 1495302"/>
              <a:gd name="connsiteX367" fmla="*/ 4383255 w 13439093"/>
              <a:gd name="connsiteY367" fmla="*/ 23572 h 1495302"/>
              <a:gd name="connsiteX368" fmla="*/ 4352999 w 13439093"/>
              <a:gd name="connsiteY368" fmla="*/ 20298 h 1495302"/>
              <a:gd name="connsiteX369" fmla="*/ 4245734 w 13439093"/>
              <a:gd name="connsiteY369" fmla="*/ 20298 h 1495302"/>
              <a:gd name="connsiteX370" fmla="*/ 3964100 w 13439093"/>
              <a:gd name="connsiteY370" fmla="*/ 0 h 1495302"/>
              <a:gd name="connsiteX371" fmla="*/ 4102724 w 13439093"/>
              <a:gd name="connsiteY371" fmla="*/ 0 h 1495302"/>
              <a:gd name="connsiteX372" fmla="*/ 4102724 w 13439093"/>
              <a:gd name="connsiteY372" fmla="*/ 20534 h 1495302"/>
              <a:gd name="connsiteX373" fmla="*/ 3964100 w 13439093"/>
              <a:gd name="connsiteY373" fmla="*/ 20534 h 1495302"/>
              <a:gd name="connsiteX374" fmla="*/ 3685493 w 13439093"/>
              <a:gd name="connsiteY374" fmla="*/ 0 h 1495302"/>
              <a:gd name="connsiteX375" fmla="*/ 3824117 w 13439093"/>
              <a:gd name="connsiteY375" fmla="*/ 0 h 1495302"/>
              <a:gd name="connsiteX376" fmla="*/ 3824117 w 13439093"/>
              <a:gd name="connsiteY376" fmla="*/ 20534 h 1495302"/>
              <a:gd name="connsiteX377" fmla="*/ 3685493 w 13439093"/>
              <a:gd name="connsiteY377" fmla="*/ 20534 h 1495302"/>
              <a:gd name="connsiteX378" fmla="*/ 3403857 w 13439093"/>
              <a:gd name="connsiteY378" fmla="*/ 0 h 1495302"/>
              <a:gd name="connsiteX379" fmla="*/ 3542481 w 13439093"/>
              <a:gd name="connsiteY379" fmla="*/ 0 h 1495302"/>
              <a:gd name="connsiteX380" fmla="*/ 3542481 w 13439093"/>
              <a:gd name="connsiteY380" fmla="*/ 20534 h 1495302"/>
              <a:gd name="connsiteX381" fmla="*/ 3403857 w 13439093"/>
              <a:gd name="connsiteY381" fmla="*/ 20534 h 1495302"/>
              <a:gd name="connsiteX382" fmla="*/ 3194076 w 13439093"/>
              <a:gd name="connsiteY382" fmla="*/ 0 h 1495302"/>
              <a:gd name="connsiteX383" fmla="*/ 3263873 w 13439093"/>
              <a:gd name="connsiteY383" fmla="*/ 0 h 1495302"/>
              <a:gd name="connsiteX384" fmla="*/ 3263873 w 13439093"/>
              <a:gd name="connsiteY384" fmla="*/ 21664 h 1495302"/>
              <a:gd name="connsiteX385" fmla="*/ 3194076 w 13439093"/>
              <a:gd name="connsiteY385" fmla="*/ 21664 h 1495302"/>
              <a:gd name="connsiteX386" fmla="*/ 3131120 w 13439093"/>
              <a:gd name="connsiteY386" fmla="*/ 35641 h 1495302"/>
              <a:gd name="connsiteX387" fmla="*/ 3122224 w 13439093"/>
              <a:gd name="connsiteY387" fmla="*/ 16772 h 1495302"/>
              <a:gd name="connsiteX388" fmla="*/ 3194076 w 13439093"/>
              <a:gd name="connsiteY388" fmla="*/ 0 h 1495302"/>
              <a:gd name="connsiteX389" fmla="*/ 1041752 w 13439093"/>
              <a:gd name="connsiteY389" fmla="*/ 0 h 1495302"/>
              <a:gd name="connsiteX390" fmla="*/ 1180376 w 13439093"/>
              <a:gd name="connsiteY390" fmla="*/ 0 h 1495302"/>
              <a:gd name="connsiteX391" fmla="*/ 1180376 w 13439093"/>
              <a:gd name="connsiteY391" fmla="*/ 20534 h 1495302"/>
              <a:gd name="connsiteX392" fmla="*/ 1041752 w 13439093"/>
              <a:gd name="connsiteY392" fmla="*/ 20534 h 1495302"/>
              <a:gd name="connsiteX393" fmla="*/ 760115 w 13439093"/>
              <a:gd name="connsiteY393" fmla="*/ 0 h 1495302"/>
              <a:gd name="connsiteX394" fmla="*/ 898739 w 13439093"/>
              <a:gd name="connsiteY394" fmla="*/ 0 h 1495302"/>
              <a:gd name="connsiteX395" fmla="*/ 898739 w 13439093"/>
              <a:gd name="connsiteY395" fmla="*/ 20534 h 1495302"/>
              <a:gd name="connsiteX396" fmla="*/ 760115 w 13439093"/>
              <a:gd name="connsiteY396" fmla="*/ 20534 h 1495302"/>
              <a:gd name="connsiteX397" fmla="*/ 481507 w 13439093"/>
              <a:gd name="connsiteY397" fmla="*/ 0 h 1495302"/>
              <a:gd name="connsiteX398" fmla="*/ 620129 w 13439093"/>
              <a:gd name="connsiteY398" fmla="*/ 0 h 1495302"/>
              <a:gd name="connsiteX399" fmla="*/ 620129 w 13439093"/>
              <a:gd name="connsiteY399" fmla="*/ 20534 h 1495302"/>
              <a:gd name="connsiteX400" fmla="*/ 481507 w 13439093"/>
              <a:gd name="connsiteY400" fmla="*/ 20534 h 1495302"/>
              <a:gd name="connsiteX401" fmla="*/ 199872 w 13439093"/>
              <a:gd name="connsiteY401" fmla="*/ 0 h 1495302"/>
              <a:gd name="connsiteX402" fmla="*/ 338497 w 13439093"/>
              <a:gd name="connsiteY402" fmla="*/ 0 h 1495302"/>
              <a:gd name="connsiteX403" fmla="*/ 338497 w 13439093"/>
              <a:gd name="connsiteY403" fmla="*/ 20534 h 1495302"/>
              <a:gd name="connsiteX404" fmla="*/ 199872 w 13439093"/>
              <a:gd name="connsiteY404" fmla="*/ 20534 h 1495302"/>
              <a:gd name="connsiteX405" fmla="*/ 0 w 13439093"/>
              <a:gd name="connsiteY405" fmla="*/ 0 h 1495302"/>
              <a:gd name="connsiteX406" fmla="*/ 59887 w 13439093"/>
              <a:gd name="connsiteY406" fmla="*/ 0 h 1495302"/>
              <a:gd name="connsiteX407" fmla="*/ 59887 w 13439093"/>
              <a:gd name="connsiteY407" fmla="*/ 20534 h 1495302"/>
              <a:gd name="connsiteX408" fmla="*/ 0 w 13439093"/>
              <a:gd name="connsiteY408" fmla="*/ 20534 h 1495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</a:cxnLst>
            <a:rect l="l" t="t" r="r" b="b"/>
            <a:pathLst>
              <a:path w="13439093" h="1495302">
                <a:moveTo>
                  <a:pt x="11556148" y="1471774"/>
                </a:moveTo>
                <a:lnTo>
                  <a:pt x="11694772" y="1471774"/>
                </a:lnTo>
                <a:lnTo>
                  <a:pt x="11694772" y="1492309"/>
                </a:lnTo>
                <a:lnTo>
                  <a:pt x="11556148" y="1492309"/>
                </a:lnTo>
                <a:close/>
                <a:moveTo>
                  <a:pt x="11277541" y="1471774"/>
                </a:moveTo>
                <a:lnTo>
                  <a:pt x="11416165" y="1471774"/>
                </a:lnTo>
                <a:lnTo>
                  <a:pt x="11416165" y="1492309"/>
                </a:lnTo>
                <a:lnTo>
                  <a:pt x="11277541" y="1492309"/>
                </a:lnTo>
                <a:close/>
                <a:moveTo>
                  <a:pt x="10995904" y="1471774"/>
                </a:moveTo>
                <a:lnTo>
                  <a:pt x="11134528" y="1471774"/>
                </a:lnTo>
                <a:lnTo>
                  <a:pt x="11134528" y="1492309"/>
                </a:lnTo>
                <a:lnTo>
                  <a:pt x="10995904" y="1492309"/>
                </a:lnTo>
                <a:close/>
                <a:moveTo>
                  <a:pt x="10717297" y="1471774"/>
                </a:moveTo>
                <a:lnTo>
                  <a:pt x="10855921" y="1471774"/>
                </a:lnTo>
                <a:lnTo>
                  <a:pt x="10855921" y="1492309"/>
                </a:lnTo>
                <a:lnTo>
                  <a:pt x="10717297" y="1492309"/>
                </a:lnTo>
                <a:close/>
                <a:moveTo>
                  <a:pt x="8630770" y="1471774"/>
                </a:moveTo>
                <a:lnTo>
                  <a:pt x="8771719" y="1471774"/>
                </a:lnTo>
                <a:lnTo>
                  <a:pt x="8772410" y="1492309"/>
                </a:lnTo>
                <a:lnTo>
                  <a:pt x="8769646" y="1492309"/>
                </a:lnTo>
                <a:lnTo>
                  <a:pt x="8630770" y="1492309"/>
                </a:lnTo>
                <a:close/>
                <a:moveTo>
                  <a:pt x="8352162" y="1471774"/>
                </a:moveTo>
                <a:lnTo>
                  <a:pt x="8493802" y="1471774"/>
                </a:lnTo>
                <a:lnTo>
                  <a:pt x="8493802" y="1492309"/>
                </a:lnTo>
                <a:lnTo>
                  <a:pt x="8352162" y="1492309"/>
                </a:lnTo>
                <a:close/>
                <a:moveTo>
                  <a:pt x="8070528" y="1471774"/>
                </a:moveTo>
                <a:lnTo>
                  <a:pt x="8209152" y="1471774"/>
                </a:lnTo>
                <a:lnTo>
                  <a:pt x="8209152" y="1492309"/>
                </a:lnTo>
                <a:lnTo>
                  <a:pt x="8070528" y="1492309"/>
                </a:lnTo>
                <a:close/>
                <a:moveTo>
                  <a:pt x="7791920" y="1471774"/>
                </a:moveTo>
                <a:lnTo>
                  <a:pt x="7930544" y="1471774"/>
                </a:lnTo>
                <a:lnTo>
                  <a:pt x="7930544" y="1492309"/>
                </a:lnTo>
                <a:lnTo>
                  <a:pt x="7791920" y="1492309"/>
                </a:lnTo>
                <a:close/>
                <a:moveTo>
                  <a:pt x="5847318" y="1471774"/>
                </a:moveTo>
                <a:lnTo>
                  <a:pt x="5850068" y="1493151"/>
                </a:lnTo>
                <a:cubicBezTo>
                  <a:pt x="5842505" y="1494576"/>
                  <a:pt x="5834253" y="1495289"/>
                  <a:pt x="5826002" y="1495289"/>
                </a:cubicBezTo>
                <a:lnTo>
                  <a:pt x="5708423" y="1495289"/>
                </a:lnTo>
                <a:lnTo>
                  <a:pt x="5708423" y="1473199"/>
                </a:lnTo>
                <a:lnTo>
                  <a:pt x="5826002" y="1473199"/>
                </a:lnTo>
                <a:cubicBezTo>
                  <a:pt x="5833566" y="1473199"/>
                  <a:pt x="5840441" y="1473199"/>
                  <a:pt x="5847318" y="1471774"/>
                </a:cubicBezTo>
                <a:close/>
                <a:moveTo>
                  <a:pt x="5426787" y="1471774"/>
                </a:moveTo>
                <a:lnTo>
                  <a:pt x="5568428" y="1471774"/>
                </a:lnTo>
                <a:lnTo>
                  <a:pt x="5568428" y="1492309"/>
                </a:lnTo>
                <a:lnTo>
                  <a:pt x="5426787" y="1492309"/>
                </a:lnTo>
                <a:close/>
                <a:moveTo>
                  <a:pt x="5148182" y="1471774"/>
                </a:moveTo>
                <a:lnTo>
                  <a:pt x="5286807" y="1471774"/>
                </a:lnTo>
                <a:lnTo>
                  <a:pt x="5286807" y="1492309"/>
                </a:lnTo>
                <a:lnTo>
                  <a:pt x="5148182" y="1492309"/>
                </a:lnTo>
                <a:close/>
                <a:moveTo>
                  <a:pt x="4866545" y="1471774"/>
                </a:moveTo>
                <a:lnTo>
                  <a:pt x="5005171" y="1471774"/>
                </a:lnTo>
                <a:lnTo>
                  <a:pt x="5005171" y="1492309"/>
                </a:lnTo>
                <a:lnTo>
                  <a:pt x="4866545" y="1492309"/>
                </a:lnTo>
                <a:close/>
                <a:moveTo>
                  <a:pt x="2501422" y="1471774"/>
                </a:moveTo>
                <a:lnTo>
                  <a:pt x="2643062" y="1471774"/>
                </a:lnTo>
                <a:lnTo>
                  <a:pt x="2643062" y="1492309"/>
                </a:lnTo>
                <a:lnTo>
                  <a:pt x="2501422" y="1492309"/>
                </a:lnTo>
                <a:close/>
                <a:moveTo>
                  <a:pt x="2222815" y="1471774"/>
                </a:moveTo>
                <a:lnTo>
                  <a:pt x="2361441" y="1471774"/>
                </a:lnTo>
                <a:lnTo>
                  <a:pt x="2361441" y="1492309"/>
                </a:lnTo>
                <a:lnTo>
                  <a:pt x="2222815" y="1492309"/>
                </a:lnTo>
                <a:close/>
                <a:moveTo>
                  <a:pt x="1941177" y="1471774"/>
                </a:moveTo>
                <a:lnTo>
                  <a:pt x="2079802" y="1471774"/>
                </a:lnTo>
                <a:lnTo>
                  <a:pt x="2079802" y="1492309"/>
                </a:lnTo>
                <a:lnTo>
                  <a:pt x="1941177" y="1492309"/>
                </a:lnTo>
                <a:close/>
                <a:moveTo>
                  <a:pt x="2919264" y="1468745"/>
                </a:moveTo>
                <a:lnTo>
                  <a:pt x="2924712" y="1489012"/>
                </a:lnTo>
                <a:cubicBezTo>
                  <a:pt x="2909729" y="1493206"/>
                  <a:pt x="2895428" y="1495302"/>
                  <a:pt x="2879763" y="1495302"/>
                </a:cubicBezTo>
                <a:lnTo>
                  <a:pt x="2783059" y="1495302"/>
                </a:lnTo>
                <a:lnTo>
                  <a:pt x="2783059" y="1473637"/>
                </a:lnTo>
                <a:lnTo>
                  <a:pt x="2879763" y="1473637"/>
                </a:lnTo>
                <a:cubicBezTo>
                  <a:pt x="2893384" y="1473637"/>
                  <a:pt x="2906324" y="1472239"/>
                  <a:pt x="2919264" y="1468745"/>
                </a:cubicBezTo>
                <a:close/>
                <a:moveTo>
                  <a:pt x="1667031" y="1462690"/>
                </a:moveTo>
                <a:cubicBezTo>
                  <a:pt x="1684057" y="1470487"/>
                  <a:pt x="1702444" y="1473322"/>
                  <a:pt x="1721512" y="1473322"/>
                </a:cubicBezTo>
                <a:lnTo>
                  <a:pt x="1801190" y="1473322"/>
                </a:lnTo>
                <a:lnTo>
                  <a:pt x="1801190" y="1495294"/>
                </a:lnTo>
                <a:lnTo>
                  <a:pt x="1721512" y="1495294"/>
                </a:lnTo>
                <a:cubicBezTo>
                  <a:pt x="1699720" y="1495294"/>
                  <a:pt x="1679289" y="1491042"/>
                  <a:pt x="1659540" y="1483245"/>
                </a:cubicBezTo>
                <a:close/>
                <a:moveTo>
                  <a:pt x="4595174" y="1453606"/>
                </a:moveTo>
                <a:cubicBezTo>
                  <a:pt x="4616385" y="1465616"/>
                  <a:pt x="4641019" y="1471621"/>
                  <a:pt x="4666338" y="1471621"/>
                </a:cubicBezTo>
                <a:lnTo>
                  <a:pt x="4726554" y="1471621"/>
                </a:lnTo>
                <a:lnTo>
                  <a:pt x="4726554" y="1492306"/>
                </a:lnTo>
                <a:lnTo>
                  <a:pt x="4666338" y="1492306"/>
                </a:lnTo>
                <a:cubicBezTo>
                  <a:pt x="4637599" y="1492306"/>
                  <a:pt x="4609542" y="1484966"/>
                  <a:pt x="4584908" y="1471621"/>
                </a:cubicBezTo>
                <a:close/>
                <a:moveTo>
                  <a:pt x="7525604" y="1444518"/>
                </a:moveTo>
                <a:cubicBezTo>
                  <a:pt x="7550870" y="1463560"/>
                  <a:pt x="7580916" y="1473433"/>
                  <a:pt x="7612328" y="1473433"/>
                </a:cubicBezTo>
                <a:lnTo>
                  <a:pt x="7651934" y="1473433"/>
                </a:lnTo>
                <a:lnTo>
                  <a:pt x="7651934" y="1495296"/>
                </a:lnTo>
                <a:lnTo>
                  <a:pt x="7612328" y="1495296"/>
                </a:lnTo>
                <a:cubicBezTo>
                  <a:pt x="7576136" y="1495296"/>
                  <a:pt x="7541993" y="1483307"/>
                  <a:pt x="7513313" y="1461444"/>
                </a:cubicBezTo>
                <a:close/>
                <a:moveTo>
                  <a:pt x="10456784" y="1432405"/>
                </a:moveTo>
                <a:cubicBezTo>
                  <a:pt x="10483491" y="1458961"/>
                  <a:pt x="10519786" y="1473638"/>
                  <a:pt x="10557449" y="1473638"/>
                </a:cubicBezTo>
                <a:lnTo>
                  <a:pt x="10577308" y="1473638"/>
                </a:lnTo>
                <a:lnTo>
                  <a:pt x="10577308" y="1495302"/>
                </a:lnTo>
                <a:lnTo>
                  <a:pt x="10557449" y="1495302"/>
                </a:lnTo>
                <a:cubicBezTo>
                  <a:pt x="10514307" y="1495302"/>
                  <a:pt x="10473220" y="1478530"/>
                  <a:pt x="10441719" y="1447780"/>
                </a:cubicBezTo>
                <a:close/>
                <a:moveTo>
                  <a:pt x="11860768" y="1311271"/>
                </a:moveTo>
                <a:lnTo>
                  <a:pt x="11882508" y="1311271"/>
                </a:lnTo>
                <a:lnTo>
                  <a:pt x="11882508" y="1326490"/>
                </a:lnTo>
                <a:cubicBezTo>
                  <a:pt x="11882508" y="1372145"/>
                  <a:pt x="11864274" y="1415034"/>
                  <a:pt x="11831313" y="1446855"/>
                </a:cubicBezTo>
                <a:lnTo>
                  <a:pt x="11816586" y="1431636"/>
                </a:lnTo>
                <a:cubicBezTo>
                  <a:pt x="11845339" y="1403966"/>
                  <a:pt x="11860768" y="1365920"/>
                  <a:pt x="11860768" y="1326490"/>
                </a:cubicBezTo>
                <a:close/>
                <a:moveTo>
                  <a:pt x="8915238" y="1290075"/>
                </a:moveTo>
                <a:lnTo>
                  <a:pt x="8935964" y="1290075"/>
                </a:lnTo>
                <a:lnTo>
                  <a:pt x="8935964" y="1325584"/>
                </a:lnTo>
                <a:cubicBezTo>
                  <a:pt x="8935964" y="1363141"/>
                  <a:pt x="8923930" y="1398650"/>
                  <a:pt x="8901198" y="1428696"/>
                </a:cubicBezTo>
                <a:lnTo>
                  <a:pt x="8885152" y="1415722"/>
                </a:lnTo>
                <a:cubicBezTo>
                  <a:pt x="8905210" y="1389773"/>
                  <a:pt x="8915238" y="1358361"/>
                  <a:pt x="8915238" y="1325584"/>
                </a:cubicBezTo>
                <a:close/>
                <a:moveTo>
                  <a:pt x="5971205" y="1271903"/>
                </a:moveTo>
                <a:lnTo>
                  <a:pt x="5992404" y="1271903"/>
                </a:lnTo>
                <a:lnTo>
                  <a:pt x="5992404" y="1327598"/>
                </a:lnTo>
                <a:cubicBezTo>
                  <a:pt x="5992404" y="1357852"/>
                  <a:pt x="5984198" y="1387418"/>
                  <a:pt x="5968470" y="1413546"/>
                </a:cubicBezTo>
                <a:lnTo>
                  <a:pt x="5950690" y="1402545"/>
                </a:lnTo>
                <a:cubicBezTo>
                  <a:pt x="5964367" y="1379854"/>
                  <a:pt x="5971205" y="1353726"/>
                  <a:pt x="5971205" y="1327598"/>
                </a:cubicBezTo>
                <a:close/>
                <a:moveTo>
                  <a:pt x="3025204" y="1250706"/>
                </a:moveTo>
                <a:lnTo>
                  <a:pt x="3045858" y="1250706"/>
                </a:lnTo>
                <a:lnTo>
                  <a:pt x="3045858" y="1325618"/>
                </a:lnTo>
                <a:cubicBezTo>
                  <a:pt x="3045858" y="1348092"/>
                  <a:pt x="3041195" y="1370565"/>
                  <a:pt x="3032533" y="1392358"/>
                </a:cubicBezTo>
                <a:lnTo>
                  <a:pt x="3013212" y="1383505"/>
                </a:lnTo>
                <a:cubicBezTo>
                  <a:pt x="3021207" y="1365117"/>
                  <a:pt x="3025204" y="1345368"/>
                  <a:pt x="3025204" y="1325618"/>
                </a:cubicBezTo>
                <a:close/>
                <a:moveTo>
                  <a:pt x="1553548" y="1232536"/>
                </a:moveTo>
                <a:lnTo>
                  <a:pt x="1574155" y="1232536"/>
                </a:lnTo>
                <a:lnTo>
                  <a:pt x="1574155" y="1324915"/>
                </a:lnTo>
                <a:cubicBezTo>
                  <a:pt x="1574155" y="1339286"/>
                  <a:pt x="1576150" y="1354340"/>
                  <a:pt x="1580139" y="1368026"/>
                </a:cubicBezTo>
                <a:lnTo>
                  <a:pt x="1560860" y="1374185"/>
                </a:lnTo>
                <a:cubicBezTo>
                  <a:pt x="1556206" y="1358446"/>
                  <a:pt x="1553548" y="1341339"/>
                  <a:pt x="1553548" y="1324915"/>
                </a:cubicBezTo>
                <a:close/>
                <a:moveTo>
                  <a:pt x="4500116" y="1214366"/>
                </a:moveTo>
                <a:lnTo>
                  <a:pt x="4521574" y="1214366"/>
                </a:lnTo>
                <a:lnTo>
                  <a:pt x="4521574" y="1327274"/>
                </a:lnTo>
                <a:cubicBezTo>
                  <a:pt x="4521574" y="1335486"/>
                  <a:pt x="4522267" y="1343697"/>
                  <a:pt x="4523651" y="1352593"/>
                </a:cubicBezTo>
                <a:lnTo>
                  <a:pt x="4502883" y="1356015"/>
                </a:lnTo>
                <a:cubicBezTo>
                  <a:pt x="4501500" y="1346434"/>
                  <a:pt x="4500116" y="1336854"/>
                  <a:pt x="4500116" y="1327274"/>
                </a:cubicBezTo>
                <a:close/>
                <a:moveTo>
                  <a:pt x="7443660" y="1193168"/>
                </a:moveTo>
                <a:lnTo>
                  <a:pt x="7464173" y="1193168"/>
                </a:lnTo>
                <a:lnTo>
                  <a:pt x="7464173" y="1324317"/>
                </a:lnTo>
                <a:cubicBezTo>
                  <a:pt x="7464173" y="1326356"/>
                  <a:pt x="7464173" y="1328395"/>
                  <a:pt x="7464173" y="1331113"/>
                </a:cubicBezTo>
                <a:lnTo>
                  <a:pt x="7443660" y="1331792"/>
                </a:lnTo>
                <a:cubicBezTo>
                  <a:pt x="7443660" y="1329074"/>
                  <a:pt x="7443660" y="1326356"/>
                  <a:pt x="7443660" y="1324317"/>
                </a:cubicBezTo>
                <a:close/>
                <a:moveTo>
                  <a:pt x="10390236" y="1171969"/>
                </a:moveTo>
                <a:lnTo>
                  <a:pt x="10410751" y="1171969"/>
                </a:lnTo>
                <a:lnTo>
                  <a:pt x="10410751" y="1310593"/>
                </a:lnTo>
                <a:lnTo>
                  <a:pt x="10390236" y="1310593"/>
                </a:lnTo>
                <a:close/>
                <a:moveTo>
                  <a:pt x="11862010" y="1032665"/>
                </a:moveTo>
                <a:lnTo>
                  <a:pt x="11882547" y="1032665"/>
                </a:lnTo>
                <a:lnTo>
                  <a:pt x="11882547" y="1171289"/>
                </a:lnTo>
                <a:lnTo>
                  <a:pt x="11862010" y="1171289"/>
                </a:lnTo>
                <a:close/>
                <a:moveTo>
                  <a:pt x="8915434" y="1011468"/>
                </a:moveTo>
                <a:lnTo>
                  <a:pt x="8935969" y="1011468"/>
                </a:lnTo>
                <a:lnTo>
                  <a:pt x="8935969" y="1150092"/>
                </a:lnTo>
                <a:lnTo>
                  <a:pt x="8915434" y="1150092"/>
                </a:lnTo>
                <a:close/>
                <a:moveTo>
                  <a:pt x="5971888" y="990269"/>
                </a:moveTo>
                <a:lnTo>
                  <a:pt x="5992422" y="990269"/>
                </a:lnTo>
                <a:lnTo>
                  <a:pt x="5992422" y="1128890"/>
                </a:lnTo>
                <a:lnTo>
                  <a:pt x="5971888" y="1128890"/>
                </a:lnTo>
                <a:close/>
                <a:moveTo>
                  <a:pt x="3028350" y="972099"/>
                </a:moveTo>
                <a:lnTo>
                  <a:pt x="3048886" y="972099"/>
                </a:lnTo>
                <a:lnTo>
                  <a:pt x="3048886" y="1110723"/>
                </a:lnTo>
                <a:lnTo>
                  <a:pt x="3028350" y="1110723"/>
                </a:lnTo>
                <a:close/>
                <a:moveTo>
                  <a:pt x="1553548" y="953929"/>
                </a:moveTo>
                <a:lnTo>
                  <a:pt x="1574085" y="953929"/>
                </a:lnTo>
                <a:lnTo>
                  <a:pt x="1574085" y="1092553"/>
                </a:lnTo>
                <a:lnTo>
                  <a:pt x="1553548" y="1092553"/>
                </a:lnTo>
                <a:close/>
                <a:moveTo>
                  <a:pt x="4500116" y="932731"/>
                </a:moveTo>
                <a:lnTo>
                  <a:pt x="4520650" y="932731"/>
                </a:lnTo>
                <a:lnTo>
                  <a:pt x="4520650" y="1071355"/>
                </a:lnTo>
                <a:lnTo>
                  <a:pt x="4500116" y="1071355"/>
                </a:lnTo>
                <a:close/>
                <a:moveTo>
                  <a:pt x="7443660" y="914561"/>
                </a:moveTo>
                <a:lnTo>
                  <a:pt x="7464173" y="914561"/>
                </a:lnTo>
                <a:lnTo>
                  <a:pt x="7464173" y="1053182"/>
                </a:lnTo>
                <a:lnTo>
                  <a:pt x="7443660" y="1053182"/>
                </a:lnTo>
                <a:close/>
                <a:moveTo>
                  <a:pt x="10390236" y="893362"/>
                </a:moveTo>
                <a:lnTo>
                  <a:pt x="10410751" y="893362"/>
                </a:lnTo>
                <a:lnTo>
                  <a:pt x="10410751" y="1031986"/>
                </a:lnTo>
                <a:lnTo>
                  <a:pt x="10390236" y="1031986"/>
                </a:lnTo>
                <a:close/>
                <a:moveTo>
                  <a:pt x="11862010" y="751031"/>
                </a:moveTo>
                <a:lnTo>
                  <a:pt x="11882547" y="751031"/>
                </a:lnTo>
                <a:lnTo>
                  <a:pt x="11882547" y="889655"/>
                </a:lnTo>
                <a:lnTo>
                  <a:pt x="11862010" y="889655"/>
                </a:lnTo>
                <a:close/>
                <a:moveTo>
                  <a:pt x="8915434" y="729831"/>
                </a:moveTo>
                <a:lnTo>
                  <a:pt x="8935969" y="729831"/>
                </a:lnTo>
                <a:lnTo>
                  <a:pt x="8935969" y="868455"/>
                </a:lnTo>
                <a:lnTo>
                  <a:pt x="8915434" y="868455"/>
                </a:lnTo>
                <a:close/>
                <a:moveTo>
                  <a:pt x="5971888" y="711661"/>
                </a:moveTo>
                <a:lnTo>
                  <a:pt x="5992422" y="711661"/>
                </a:lnTo>
                <a:lnTo>
                  <a:pt x="5992422" y="850285"/>
                </a:lnTo>
                <a:lnTo>
                  <a:pt x="5971888" y="850285"/>
                </a:lnTo>
                <a:close/>
                <a:moveTo>
                  <a:pt x="3028349" y="690464"/>
                </a:moveTo>
                <a:lnTo>
                  <a:pt x="3048884" y="690464"/>
                </a:lnTo>
                <a:lnTo>
                  <a:pt x="3048884" y="829088"/>
                </a:lnTo>
                <a:lnTo>
                  <a:pt x="3028349" y="829088"/>
                </a:lnTo>
                <a:close/>
                <a:moveTo>
                  <a:pt x="1553548" y="672294"/>
                </a:moveTo>
                <a:lnTo>
                  <a:pt x="1574084" y="672294"/>
                </a:lnTo>
                <a:lnTo>
                  <a:pt x="1574084" y="810918"/>
                </a:lnTo>
                <a:lnTo>
                  <a:pt x="1553548" y="810918"/>
                </a:lnTo>
                <a:close/>
                <a:moveTo>
                  <a:pt x="4500116" y="654124"/>
                </a:moveTo>
                <a:lnTo>
                  <a:pt x="4520650" y="654124"/>
                </a:lnTo>
                <a:lnTo>
                  <a:pt x="4520650" y="792748"/>
                </a:lnTo>
                <a:lnTo>
                  <a:pt x="4500116" y="792748"/>
                </a:lnTo>
                <a:close/>
                <a:moveTo>
                  <a:pt x="7443660" y="632925"/>
                </a:moveTo>
                <a:lnTo>
                  <a:pt x="7464173" y="632925"/>
                </a:lnTo>
                <a:lnTo>
                  <a:pt x="7464173" y="771549"/>
                </a:lnTo>
                <a:lnTo>
                  <a:pt x="7443660" y="771549"/>
                </a:lnTo>
                <a:close/>
                <a:moveTo>
                  <a:pt x="10390236" y="614754"/>
                </a:moveTo>
                <a:lnTo>
                  <a:pt x="10410751" y="614754"/>
                </a:lnTo>
                <a:lnTo>
                  <a:pt x="10410751" y="753378"/>
                </a:lnTo>
                <a:lnTo>
                  <a:pt x="10390236" y="753378"/>
                </a:lnTo>
                <a:close/>
                <a:moveTo>
                  <a:pt x="11862010" y="472423"/>
                </a:moveTo>
                <a:lnTo>
                  <a:pt x="11882547" y="472423"/>
                </a:lnTo>
                <a:lnTo>
                  <a:pt x="11882547" y="611044"/>
                </a:lnTo>
                <a:lnTo>
                  <a:pt x="11862010" y="611044"/>
                </a:lnTo>
                <a:close/>
                <a:moveTo>
                  <a:pt x="8915434" y="451224"/>
                </a:moveTo>
                <a:lnTo>
                  <a:pt x="8935969" y="451224"/>
                </a:lnTo>
                <a:lnTo>
                  <a:pt x="8935969" y="589848"/>
                </a:lnTo>
                <a:lnTo>
                  <a:pt x="8915434" y="589848"/>
                </a:lnTo>
                <a:close/>
                <a:moveTo>
                  <a:pt x="5971888" y="430027"/>
                </a:moveTo>
                <a:lnTo>
                  <a:pt x="5992422" y="430027"/>
                </a:lnTo>
                <a:lnTo>
                  <a:pt x="5992422" y="568651"/>
                </a:lnTo>
                <a:lnTo>
                  <a:pt x="5971888" y="568651"/>
                </a:lnTo>
                <a:close/>
                <a:moveTo>
                  <a:pt x="3028349" y="411857"/>
                </a:moveTo>
                <a:lnTo>
                  <a:pt x="3048882" y="411857"/>
                </a:lnTo>
                <a:lnTo>
                  <a:pt x="3048882" y="550481"/>
                </a:lnTo>
                <a:lnTo>
                  <a:pt x="3028349" y="550481"/>
                </a:lnTo>
                <a:close/>
                <a:moveTo>
                  <a:pt x="1553546" y="393687"/>
                </a:moveTo>
                <a:lnTo>
                  <a:pt x="1574083" y="393687"/>
                </a:lnTo>
                <a:lnTo>
                  <a:pt x="1574083" y="532308"/>
                </a:lnTo>
                <a:lnTo>
                  <a:pt x="1553546" y="532308"/>
                </a:lnTo>
                <a:close/>
                <a:moveTo>
                  <a:pt x="4500116" y="372487"/>
                </a:moveTo>
                <a:lnTo>
                  <a:pt x="4520650" y="372487"/>
                </a:lnTo>
                <a:lnTo>
                  <a:pt x="4520650" y="511111"/>
                </a:lnTo>
                <a:lnTo>
                  <a:pt x="4500116" y="511111"/>
                </a:lnTo>
                <a:close/>
                <a:moveTo>
                  <a:pt x="7443660" y="354317"/>
                </a:moveTo>
                <a:lnTo>
                  <a:pt x="7464173" y="354317"/>
                </a:lnTo>
                <a:lnTo>
                  <a:pt x="7464173" y="492938"/>
                </a:lnTo>
                <a:lnTo>
                  <a:pt x="7443660" y="492938"/>
                </a:lnTo>
                <a:close/>
                <a:moveTo>
                  <a:pt x="10390236" y="333120"/>
                </a:moveTo>
                <a:lnTo>
                  <a:pt x="10410751" y="333120"/>
                </a:lnTo>
                <a:lnTo>
                  <a:pt x="10410751" y="471744"/>
                </a:lnTo>
                <a:lnTo>
                  <a:pt x="10390236" y="471744"/>
                </a:lnTo>
                <a:close/>
                <a:moveTo>
                  <a:pt x="11862010" y="190787"/>
                </a:moveTo>
                <a:lnTo>
                  <a:pt x="11882547" y="190787"/>
                </a:lnTo>
                <a:lnTo>
                  <a:pt x="11882547" y="329408"/>
                </a:lnTo>
                <a:lnTo>
                  <a:pt x="11862010" y="329408"/>
                </a:lnTo>
                <a:close/>
                <a:moveTo>
                  <a:pt x="8915434" y="172617"/>
                </a:moveTo>
                <a:lnTo>
                  <a:pt x="8935969" y="172617"/>
                </a:lnTo>
                <a:lnTo>
                  <a:pt x="8935969" y="311241"/>
                </a:lnTo>
                <a:lnTo>
                  <a:pt x="8915434" y="311241"/>
                </a:lnTo>
                <a:close/>
                <a:moveTo>
                  <a:pt x="5973173" y="151417"/>
                </a:moveTo>
                <a:lnTo>
                  <a:pt x="5992442" y="153490"/>
                </a:lnTo>
                <a:cubicBezTo>
                  <a:pt x="5991801" y="159017"/>
                  <a:pt x="5991801" y="164544"/>
                  <a:pt x="5991801" y="170072"/>
                </a:cubicBezTo>
                <a:lnTo>
                  <a:pt x="5991801" y="293057"/>
                </a:lnTo>
                <a:lnTo>
                  <a:pt x="5971888" y="293057"/>
                </a:lnTo>
                <a:lnTo>
                  <a:pt x="5971888" y="170072"/>
                </a:lnTo>
                <a:cubicBezTo>
                  <a:pt x="5971888" y="163854"/>
                  <a:pt x="5972530" y="157635"/>
                  <a:pt x="5973173" y="151417"/>
                </a:cubicBezTo>
                <a:close/>
                <a:moveTo>
                  <a:pt x="3033368" y="130220"/>
                </a:moveTo>
                <a:lnTo>
                  <a:pt x="3054885" y="135010"/>
                </a:lnTo>
                <a:cubicBezTo>
                  <a:pt x="3052016" y="146643"/>
                  <a:pt x="3050582" y="158276"/>
                  <a:pt x="3050582" y="169909"/>
                </a:cubicBezTo>
                <a:lnTo>
                  <a:pt x="3050582" y="271869"/>
                </a:lnTo>
                <a:lnTo>
                  <a:pt x="3028349" y="271869"/>
                </a:lnTo>
                <a:lnTo>
                  <a:pt x="3028349" y="169909"/>
                </a:lnTo>
                <a:cubicBezTo>
                  <a:pt x="3028349" y="156223"/>
                  <a:pt x="3030500" y="143221"/>
                  <a:pt x="3033368" y="130220"/>
                </a:cubicBezTo>
                <a:close/>
                <a:moveTo>
                  <a:pt x="1563976" y="112050"/>
                </a:moveTo>
                <a:cubicBezTo>
                  <a:pt x="1570705" y="130437"/>
                  <a:pt x="1574070" y="149506"/>
                  <a:pt x="1574070" y="169255"/>
                </a:cubicBezTo>
                <a:lnTo>
                  <a:pt x="1574070" y="253702"/>
                </a:lnTo>
                <a:lnTo>
                  <a:pt x="1553208" y="253702"/>
                </a:lnTo>
                <a:lnTo>
                  <a:pt x="1553208" y="169255"/>
                </a:lnTo>
                <a:cubicBezTo>
                  <a:pt x="1553208" y="152230"/>
                  <a:pt x="1550516" y="135205"/>
                  <a:pt x="1544460" y="119541"/>
                </a:cubicBezTo>
                <a:close/>
                <a:moveTo>
                  <a:pt x="4502811" y="90851"/>
                </a:moveTo>
                <a:cubicBezTo>
                  <a:pt x="4514707" y="114117"/>
                  <a:pt x="4520652" y="140804"/>
                  <a:pt x="4520652" y="167491"/>
                </a:cubicBezTo>
                <a:lnTo>
                  <a:pt x="4520652" y="232498"/>
                </a:lnTo>
                <a:lnTo>
                  <a:pt x="4500169" y="232498"/>
                </a:lnTo>
                <a:lnTo>
                  <a:pt x="4500169" y="167491"/>
                </a:lnTo>
                <a:cubicBezTo>
                  <a:pt x="4500169" y="144225"/>
                  <a:pt x="4494883" y="120959"/>
                  <a:pt x="4484971" y="100431"/>
                </a:cubicBezTo>
                <a:close/>
                <a:moveTo>
                  <a:pt x="7436989" y="72682"/>
                </a:moveTo>
                <a:cubicBezTo>
                  <a:pt x="7456651" y="100543"/>
                  <a:pt x="7467185" y="133160"/>
                  <a:pt x="7467185" y="167137"/>
                </a:cubicBezTo>
                <a:lnTo>
                  <a:pt x="7467185" y="211306"/>
                </a:lnTo>
                <a:lnTo>
                  <a:pt x="7446118" y="211306"/>
                </a:lnTo>
                <a:lnTo>
                  <a:pt x="7446118" y="167137"/>
                </a:lnTo>
                <a:cubicBezTo>
                  <a:pt x="7446118" y="137237"/>
                  <a:pt x="7436287" y="108697"/>
                  <a:pt x="7419434" y="84913"/>
                </a:cubicBezTo>
                <a:close/>
                <a:moveTo>
                  <a:pt x="10367065" y="57538"/>
                </a:moveTo>
                <a:cubicBezTo>
                  <a:pt x="10395236" y="88200"/>
                  <a:pt x="10410730" y="127039"/>
                  <a:pt x="10410730" y="168603"/>
                </a:cubicBezTo>
                <a:lnTo>
                  <a:pt x="10410730" y="193132"/>
                </a:lnTo>
                <a:lnTo>
                  <a:pt x="10389602" y="193132"/>
                </a:lnTo>
                <a:lnTo>
                  <a:pt x="10389602" y="168603"/>
                </a:lnTo>
                <a:cubicBezTo>
                  <a:pt x="10389602" y="132490"/>
                  <a:pt x="10375516" y="97739"/>
                  <a:pt x="10350867" y="71165"/>
                </a:cubicBezTo>
                <a:close/>
                <a:moveTo>
                  <a:pt x="1320360" y="2"/>
                </a:moveTo>
                <a:lnTo>
                  <a:pt x="1407948" y="2"/>
                </a:lnTo>
                <a:cubicBezTo>
                  <a:pt x="1425739" y="2"/>
                  <a:pt x="1444215" y="3523"/>
                  <a:pt x="1462007" y="9861"/>
                </a:cubicBezTo>
                <a:lnTo>
                  <a:pt x="1455164" y="29581"/>
                </a:lnTo>
                <a:cubicBezTo>
                  <a:pt x="1440109" y="24651"/>
                  <a:pt x="1424371" y="21834"/>
                  <a:pt x="1407948" y="21834"/>
                </a:cubicBezTo>
                <a:lnTo>
                  <a:pt x="1320360" y="21834"/>
                </a:lnTo>
                <a:close/>
                <a:moveTo>
                  <a:pt x="13300472" y="0"/>
                </a:moveTo>
                <a:lnTo>
                  <a:pt x="13439093" y="0"/>
                </a:lnTo>
                <a:lnTo>
                  <a:pt x="13439093" y="20534"/>
                </a:lnTo>
                <a:lnTo>
                  <a:pt x="13300472" y="20534"/>
                </a:lnTo>
                <a:close/>
                <a:moveTo>
                  <a:pt x="13018836" y="0"/>
                </a:moveTo>
                <a:lnTo>
                  <a:pt x="13157457" y="0"/>
                </a:lnTo>
                <a:lnTo>
                  <a:pt x="13157457" y="20534"/>
                </a:lnTo>
                <a:lnTo>
                  <a:pt x="13018836" y="20534"/>
                </a:lnTo>
                <a:close/>
                <a:moveTo>
                  <a:pt x="12740228" y="0"/>
                </a:moveTo>
                <a:lnTo>
                  <a:pt x="12878852" y="0"/>
                </a:lnTo>
                <a:lnTo>
                  <a:pt x="12878852" y="20534"/>
                </a:lnTo>
                <a:lnTo>
                  <a:pt x="12740228" y="20534"/>
                </a:lnTo>
                <a:close/>
                <a:moveTo>
                  <a:pt x="12458594" y="0"/>
                </a:moveTo>
                <a:lnTo>
                  <a:pt x="12597218" y="0"/>
                </a:lnTo>
                <a:lnTo>
                  <a:pt x="12597218" y="20534"/>
                </a:lnTo>
                <a:lnTo>
                  <a:pt x="12458594" y="20534"/>
                </a:lnTo>
                <a:close/>
                <a:moveTo>
                  <a:pt x="12179986" y="0"/>
                </a:moveTo>
                <a:lnTo>
                  <a:pt x="12318607" y="0"/>
                </a:lnTo>
                <a:lnTo>
                  <a:pt x="12318607" y="20534"/>
                </a:lnTo>
                <a:lnTo>
                  <a:pt x="12179986" y="20534"/>
                </a:lnTo>
                <a:close/>
                <a:moveTo>
                  <a:pt x="12026775" y="0"/>
                </a:moveTo>
                <a:lnTo>
                  <a:pt x="12036972" y="0"/>
                </a:lnTo>
                <a:lnTo>
                  <a:pt x="12036972" y="21378"/>
                </a:lnTo>
                <a:lnTo>
                  <a:pt x="12026775" y="21378"/>
                </a:lnTo>
                <a:cubicBezTo>
                  <a:pt x="11985985" y="21378"/>
                  <a:pt x="11947234" y="38618"/>
                  <a:pt x="11920041" y="68961"/>
                </a:cubicBezTo>
                <a:lnTo>
                  <a:pt x="11904405" y="54479"/>
                </a:lnTo>
                <a:cubicBezTo>
                  <a:pt x="11935677" y="19999"/>
                  <a:pt x="11980546" y="0"/>
                  <a:pt x="12026775" y="0"/>
                </a:cubicBezTo>
                <a:close/>
                <a:moveTo>
                  <a:pt x="10093459" y="0"/>
                </a:moveTo>
                <a:lnTo>
                  <a:pt x="10232080" y="0"/>
                </a:lnTo>
                <a:lnTo>
                  <a:pt x="10232080" y="20534"/>
                </a:lnTo>
                <a:lnTo>
                  <a:pt x="10093459" y="20534"/>
                </a:lnTo>
                <a:close/>
                <a:moveTo>
                  <a:pt x="9814852" y="0"/>
                </a:moveTo>
                <a:lnTo>
                  <a:pt x="9953476" y="0"/>
                </a:lnTo>
                <a:lnTo>
                  <a:pt x="9953476" y="20534"/>
                </a:lnTo>
                <a:lnTo>
                  <a:pt x="9814852" y="20534"/>
                </a:lnTo>
                <a:close/>
                <a:moveTo>
                  <a:pt x="9533217" y="0"/>
                </a:moveTo>
                <a:lnTo>
                  <a:pt x="9671841" y="0"/>
                </a:lnTo>
                <a:lnTo>
                  <a:pt x="9671841" y="20534"/>
                </a:lnTo>
                <a:lnTo>
                  <a:pt x="9533217" y="20534"/>
                </a:lnTo>
                <a:close/>
                <a:moveTo>
                  <a:pt x="9254610" y="0"/>
                </a:moveTo>
                <a:lnTo>
                  <a:pt x="9393231" y="0"/>
                </a:lnTo>
                <a:lnTo>
                  <a:pt x="9393231" y="20534"/>
                </a:lnTo>
                <a:lnTo>
                  <a:pt x="9254610" y="20534"/>
                </a:lnTo>
                <a:close/>
                <a:moveTo>
                  <a:pt x="9084273" y="0"/>
                </a:moveTo>
                <a:lnTo>
                  <a:pt x="9114616" y="0"/>
                </a:lnTo>
                <a:lnTo>
                  <a:pt x="9114616" y="21752"/>
                </a:lnTo>
                <a:lnTo>
                  <a:pt x="9084273" y="21752"/>
                </a:lnTo>
                <a:cubicBezTo>
                  <a:pt x="9049792" y="21752"/>
                  <a:pt x="9016000" y="34382"/>
                  <a:pt x="8989105" y="56836"/>
                </a:cubicBezTo>
                <a:lnTo>
                  <a:pt x="8976002" y="40697"/>
                </a:lnTo>
                <a:cubicBezTo>
                  <a:pt x="9006345" y="14735"/>
                  <a:pt x="9044275" y="0"/>
                  <a:pt x="9084273" y="0"/>
                </a:cubicBezTo>
                <a:close/>
                <a:moveTo>
                  <a:pt x="7168084" y="0"/>
                </a:moveTo>
                <a:lnTo>
                  <a:pt x="7296598" y="0"/>
                </a:lnTo>
                <a:cubicBezTo>
                  <a:pt x="7300744" y="0"/>
                  <a:pt x="7305579" y="662"/>
                  <a:pt x="7309725" y="662"/>
                </a:cubicBezTo>
                <a:lnTo>
                  <a:pt x="7307652" y="20534"/>
                </a:lnTo>
                <a:cubicBezTo>
                  <a:pt x="7304197" y="20534"/>
                  <a:pt x="7300051" y="20534"/>
                  <a:pt x="7296598" y="20534"/>
                </a:cubicBezTo>
                <a:lnTo>
                  <a:pt x="7168084" y="20534"/>
                </a:lnTo>
                <a:close/>
                <a:moveTo>
                  <a:pt x="6889475" y="0"/>
                </a:moveTo>
                <a:lnTo>
                  <a:pt x="7028100" y="0"/>
                </a:lnTo>
                <a:lnTo>
                  <a:pt x="7028100" y="20534"/>
                </a:lnTo>
                <a:lnTo>
                  <a:pt x="6889475" y="20534"/>
                </a:lnTo>
                <a:close/>
                <a:moveTo>
                  <a:pt x="6610868" y="0"/>
                </a:moveTo>
                <a:lnTo>
                  <a:pt x="6749490" y="0"/>
                </a:lnTo>
                <a:lnTo>
                  <a:pt x="6749490" y="20534"/>
                </a:lnTo>
                <a:lnTo>
                  <a:pt x="6610868" y="20534"/>
                </a:lnTo>
                <a:close/>
                <a:moveTo>
                  <a:pt x="6329234" y="0"/>
                </a:moveTo>
                <a:lnTo>
                  <a:pt x="6467854" y="0"/>
                </a:lnTo>
                <a:lnTo>
                  <a:pt x="6467854" y="20534"/>
                </a:lnTo>
                <a:lnTo>
                  <a:pt x="6329234" y="20534"/>
                </a:lnTo>
                <a:close/>
                <a:moveTo>
                  <a:pt x="6141827" y="0"/>
                </a:moveTo>
                <a:lnTo>
                  <a:pt x="6192265" y="0"/>
                </a:lnTo>
                <a:lnTo>
                  <a:pt x="6192265" y="21335"/>
                </a:lnTo>
                <a:lnTo>
                  <a:pt x="6141827" y="21335"/>
                </a:lnTo>
                <a:cubicBezTo>
                  <a:pt x="6113499" y="21335"/>
                  <a:pt x="6085862" y="28906"/>
                  <a:pt x="6061680" y="44736"/>
                </a:cubicBezTo>
                <a:lnTo>
                  <a:pt x="6050625" y="26841"/>
                </a:lnTo>
                <a:cubicBezTo>
                  <a:pt x="6077571" y="9635"/>
                  <a:pt x="6109353" y="0"/>
                  <a:pt x="6141827" y="0"/>
                </a:cubicBezTo>
                <a:close/>
                <a:moveTo>
                  <a:pt x="4245734" y="0"/>
                </a:moveTo>
                <a:lnTo>
                  <a:pt x="4352999" y="0"/>
                </a:lnTo>
                <a:cubicBezTo>
                  <a:pt x="4364687" y="0"/>
                  <a:pt x="4376375" y="1309"/>
                  <a:pt x="4387376" y="3929"/>
                </a:cubicBezTo>
                <a:lnTo>
                  <a:pt x="4383255" y="23572"/>
                </a:lnTo>
                <a:cubicBezTo>
                  <a:pt x="4373625" y="21608"/>
                  <a:pt x="4363313" y="20298"/>
                  <a:pt x="4352999" y="20298"/>
                </a:cubicBezTo>
                <a:lnTo>
                  <a:pt x="4245734" y="20298"/>
                </a:lnTo>
                <a:close/>
                <a:moveTo>
                  <a:pt x="3964100" y="0"/>
                </a:moveTo>
                <a:lnTo>
                  <a:pt x="4102724" y="0"/>
                </a:lnTo>
                <a:lnTo>
                  <a:pt x="4102724" y="20534"/>
                </a:lnTo>
                <a:lnTo>
                  <a:pt x="3964100" y="20534"/>
                </a:lnTo>
                <a:close/>
                <a:moveTo>
                  <a:pt x="3685493" y="0"/>
                </a:moveTo>
                <a:lnTo>
                  <a:pt x="3824117" y="0"/>
                </a:lnTo>
                <a:lnTo>
                  <a:pt x="3824117" y="20534"/>
                </a:lnTo>
                <a:lnTo>
                  <a:pt x="3685493" y="20534"/>
                </a:lnTo>
                <a:close/>
                <a:moveTo>
                  <a:pt x="3403857" y="0"/>
                </a:moveTo>
                <a:lnTo>
                  <a:pt x="3542481" y="0"/>
                </a:lnTo>
                <a:lnTo>
                  <a:pt x="3542481" y="20534"/>
                </a:lnTo>
                <a:lnTo>
                  <a:pt x="3403857" y="20534"/>
                </a:lnTo>
                <a:close/>
                <a:moveTo>
                  <a:pt x="3194076" y="0"/>
                </a:moveTo>
                <a:lnTo>
                  <a:pt x="3263873" y="0"/>
                </a:lnTo>
                <a:lnTo>
                  <a:pt x="3263873" y="21664"/>
                </a:lnTo>
                <a:lnTo>
                  <a:pt x="3194076" y="21664"/>
                </a:lnTo>
                <a:cubicBezTo>
                  <a:pt x="3171493" y="21664"/>
                  <a:pt x="3150965" y="26556"/>
                  <a:pt x="3131120" y="35641"/>
                </a:cubicBezTo>
                <a:lnTo>
                  <a:pt x="3122224" y="16772"/>
                </a:lnTo>
                <a:cubicBezTo>
                  <a:pt x="3144806" y="5591"/>
                  <a:pt x="3168756" y="0"/>
                  <a:pt x="3194076" y="0"/>
                </a:cubicBezTo>
                <a:close/>
                <a:moveTo>
                  <a:pt x="1041752" y="0"/>
                </a:moveTo>
                <a:lnTo>
                  <a:pt x="1180376" y="0"/>
                </a:lnTo>
                <a:lnTo>
                  <a:pt x="1180376" y="20534"/>
                </a:lnTo>
                <a:lnTo>
                  <a:pt x="1041752" y="20534"/>
                </a:lnTo>
                <a:close/>
                <a:moveTo>
                  <a:pt x="760115" y="0"/>
                </a:moveTo>
                <a:lnTo>
                  <a:pt x="898739" y="0"/>
                </a:lnTo>
                <a:lnTo>
                  <a:pt x="898739" y="20534"/>
                </a:lnTo>
                <a:lnTo>
                  <a:pt x="760115" y="20534"/>
                </a:lnTo>
                <a:close/>
                <a:moveTo>
                  <a:pt x="481507" y="0"/>
                </a:moveTo>
                <a:lnTo>
                  <a:pt x="620129" y="0"/>
                </a:lnTo>
                <a:lnTo>
                  <a:pt x="620129" y="20534"/>
                </a:lnTo>
                <a:lnTo>
                  <a:pt x="481507" y="20534"/>
                </a:lnTo>
                <a:close/>
                <a:moveTo>
                  <a:pt x="199872" y="0"/>
                </a:moveTo>
                <a:lnTo>
                  <a:pt x="338497" y="0"/>
                </a:lnTo>
                <a:lnTo>
                  <a:pt x="338497" y="20534"/>
                </a:lnTo>
                <a:lnTo>
                  <a:pt x="199872" y="20534"/>
                </a:lnTo>
                <a:close/>
                <a:moveTo>
                  <a:pt x="0" y="0"/>
                </a:moveTo>
                <a:lnTo>
                  <a:pt x="59887" y="0"/>
                </a:lnTo>
                <a:lnTo>
                  <a:pt x="59887" y="20534"/>
                </a:lnTo>
                <a:lnTo>
                  <a:pt x="0" y="2053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3265" dirty="0">
              <a:latin typeface="Lato Light" panose="020F0502020204030203" pitchFamily="34" charset="0"/>
            </a:endParaRPr>
          </a:p>
        </p:txBody>
      </p:sp>
      <p:sp>
        <p:nvSpPr>
          <p:cNvPr id="6" name="Freeform 68">
            <a:extLst>
              <a:ext uri="{FF2B5EF4-FFF2-40B4-BE49-F238E27FC236}">
                <a16:creationId xmlns:a16="http://schemas.microsoft.com/office/drawing/2014/main" id="{2D4201C3-CE7E-4541-A0D0-0632BC9F21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8701" y="3712977"/>
            <a:ext cx="933915" cy="933915"/>
          </a:xfrm>
          <a:custGeom>
            <a:avLst/>
            <a:gdLst>
              <a:gd name="T0" fmla="*/ 1498 w 1499"/>
              <a:gd name="T1" fmla="*/ 749 h 1499"/>
              <a:gd name="T2" fmla="*/ 1498 w 1499"/>
              <a:gd name="T3" fmla="*/ 749 h 1499"/>
              <a:gd name="T4" fmla="*/ 749 w 1499"/>
              <a:gd name="T5" fmla="*/ 0 h 1499"/>
              <a:gd name="T6" fmla="*/ 749 w 1499"/>
              <a:gd name="T7" fmla="*/ 0 h 1499"/>
              <a:gd name="T8" fmla="*/ 0 w 1499"/>
              <a:gd name="T9" fmla="*/ 749 h 1499"/>
              <a:gd name="T10" fmla="*/ 0 w 1499"/>
              <a:gd name="T11" fmla="*/ 749 h 1499"/>
              <a:gd name="T12" fmla="*/ 749 w 1499"/>
              <a:gd name="T13" fmla="*/ 1498 h 1499"/>
              <a:gd name="T14" fmla="*/ 749 w 1499"/>
              <a:gd name="T15" fmla="*/ 1498 h 1499"/>
              <a:gd name="T16" fmla="*/ 1498 w 1499"/>
              <a:gd name="T17" fmla="*/ 749 h 14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99" h="1499">
                <a:moveTo>
                  <a:pt x="1498" y="749"/>
                </a:moveTo>
                <a:lnTo>
                  <a:pt x="1498" y="749"/>
                </a:lnTo>
                <a:cubicBezTo>
                  <a:pt x="1498" y="335"/>
                  <a:pt x="1162" y="0"/>
                  <a:pt x="749" y="0"/>
                </a:cubicBezTo>
                <a:lnTo>
                  <a:pt x="749" y="0"/>
                </a:lnTo>
                <a:cubicBezTo>
                  <a:pt x="335" y="0"/>
                  <a:pt x="0" y="335"/>
                  <a:pt x="0" y="749"/>
                </a:cubicBezTo>
                <a:lnTo>
                  <a:pt x="0" y="749"/>
                </a:lnTo>
                <a:cubicBezTo>
                  <a:pt x="0" y="1163"/>
                  <a:pt x="335" y="1498"/>
                  <a:pt x="749" y="1498"/>
                </a:cubicBezTo>
                <a:lnTo>
                  <a:pt x="749" y="1498"/>
                </a:lnTo>
                <a:cubicBezTo>
                  <a:pt x="1162" y="1498"/>
                  <a:pt x="1498" y="1163"/>
                  <a:pt x="1498" y="749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 dirty="0">
              <a:latin typeface="Lato Light" panose="020F0502020204030203" pitchFamily="34" charset="0"/>
            </a:endParaRPr>
          </a:p>
        </p:txBody>
      </p:sp>
      <p:sp>
        <p:nvSpPr>
          <p:cNvPr id="7" name="Freeform 69">
            <a:extLst>
              <a:ext uri="{FF2B5EF4-FFF2-40B4-BE49-F238E27FC236}">
                <a16:creationId xmlns:a16="http://schemas.microsoft.com/office/drawing/2014/main" id="{1329E3C1-EC7D-0A4C-98E4-B6DDF9E8AB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5309" y="4179935"/>
            <a:ext cx="1120699" cy="560349"/>
          </a:xfrm>
          <a:custGeom>
            <a:avLst/>
            <a:gdLst>
              <a:gd name="T0" fmla="*/ 899 w 1798"/>
              <a:gd name="T1" fmla="*/ 898 h 899"/>
              <a:gd name="T2" fmla="*/ 899 w 1798"/>
              <a:gd name="T3" fmla="*/ 898 h 899"/>
              <a:gd name="T4" fmla="*/ 0 w 1798"/>
              <a:gd name="T5" fmla="*/ 0 h 899"/>
              <a:gd name="T6" fmla="*/ 31 w 1798"/>
              <a:gd name="T7" fmla="*/ 0 h 899"/>
              <a:gd name="T8" fmla="*/ 31 w 1798"/>
              <a:gd name="T9" fmla="*/ 0 h 899"/>
              <a:gd name="T10" fmla="*/ 899 w 1798"/>
              <a:gd name="T11" fmla="*/ 868 h 899"/>
              <a:gd name="T12" fmla="*/ 899 w 1798"/>
              <a:gd name="T13" fmla="*/ 868 h 899"/>
              <a:gd name="T14" fmla="*/ 1767 w 1798"/>
              <a:gd name="T15" fmla="*/ 0 h 899"/>
              <a:gd name="T16" fmla="*/ 1797 w 1798"/>
              <a:gd name="T17" fmla="*/ 0 h 899"/>
              <a:gd name="T18" fmla="*/ 1797 w 1798"/>
              <a:gd name="T19" fmla="*/ 0 h 899"/>
              <a:gd name="T20" fmla="*/ 899 w 1798"/>
              <a:gd name="T21" fmla="*/ 898 h 8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798" h="899">
                <a:moveTo>
                  <a:pt x="899" y="898"/>
                </a:moveTo>
                <a:lnTo>
                  <a:pt x="899" y="898"/>
                </a:lnTo>
                <a:cubicBezTo>
                  <a:pt x="403" y="898"/>
                  <a:pt x="0" y="495"/>
                  <a:pt x="0" y="0"/>
                </a:cubicBezTo>
                <a:lnTo>
                  <a:pt x="31" y="0"/>
                </a:lnTo>
                <a:lnTo>
                  <a:pt x="31" y="0"/>
                </a:lnTo>
                <a:cubicBezTo>
                  <a:pt x="31" y="479"/>
                  <a:pt x="420" y="868"/>
                  <a:pt x="899" y="868"/>
                </a:cubicBezTo>
                <a:lnTo>
                  <a:pt x="899" y="868"/>
                </a:lnTo>
                <a:cubicBezTo>
                  <a:pt x="1378" y="868"/>
                  <a:pt x="1767" y="479"/>
                  <a:pt x="1767" y="0"/>
                </a:cubicBezTo>
                <a:lnTo>
                  <a:pt x="1797" y="0"/>
                </a:lnTo>
                <a:lnTo>
                  <a:pt x="1797" y="0"/>
                </a:lnTo>
                <a:cubicBezTo>
                  <a:pt x="1797" y="495"/>
                  <a:pt x="1394" y="898"/>
                  <a:pt x="899" y="898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 dirty="0">
              <a:latin typeface="Lato Light" panose="020F0502020204030203" pitchFamily="34" charset="0"/>
            </a:endParaRPr>
          </a:p>
        </p:txBody>
      </p:sp>
      <p:sp>
        <p:nvSpPr>
          <p:cNvPr id="8" name="Freeform 70">
            <a:extLst>
              <a:ext uri="{FF2B5EF4-FFF2-40B4-BE49-F238E27FC236}">
                <a16:creationId xmlns:a16="http://schemas.microsoft.com/office/drawing/2014/main" id="{7959B3B8-C4EA-4F47-AA5A-EB4FEEB570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7419" y="3405335"/>
            <a:ext cx="19229" cy="307643"/>
          </a:xfrm>
          <a:custGeom>
            <a:avLst/>
            <a:gdLst>
              <a:gd name="T0" fmla="*/ 31 w 32"/>
              <a:gd name="T1" fmla="*/ 493 h 494"/>
              <a:gd name="T2" fmla="*/ 0 w 32"/>
              <a:gd name="T3" fmla="*/ 493 h 494"/>
              <a:gd name="T4" fmla="*/ 0 w 32"/>
              <a:gd name="T5" fmla="*/ 0 h 494"/>
              <a:gd name="T6" fmla="*/ 31 w 32"/>
              <a:gd name="T7" fmla="*/ 0 h 494"/>
              <a:gd name="T8" fmla="*/ 31 w 32"/>
              <a:gd name="T9" fmla="*/ 493 h 4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" h="494">
                <a:moveTo>
                  <a:pt x="31" y="493"/>
                </a:moveTo>
                <a:lnTo>
                  <a:pt x="0" y="493"/>
                </a:lnTo>
                <a:lnTo>
                  <a:pt x="0" y="0"/>
                </a:lnTo>
                <a:lnTo>
                  <a:pt x="31" y="0"/>
                </a:lnTo>
                <a:lnTo>
                  <a:pt x="31" y="493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 dirty="0">
              <a:latin typeface="Lato Light" panose="020F0502020204030203" pitchFamily="34" charset="0"/>
            </a:endParaRPr>
          </a:p>
        </p:txBody>
      </p:sp>
      <p:sp>
        <p:nvSpPr>
          <p:cNvPr id="9" name="Freeform 71">
            <a:extLst>
              <a:ext uri="{FF2B5EF4-FFF2-40B4-BE49-F238E27FC236}">
                <a16:creationId xmlns:a16="http://schemas.microsoft.com/office/drawing/2014/main" id="{A4EA0C88-A358-1B44-BCBA-9FA23518EC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0724" y="3350400"/>
            <a:ext cx="112619" cy="112619"/>
          </a:xfrm>
          <a:custGeom>
            <a:avLst/>
            <a:gdLst>
              <a:gd name="T0" fmla="*/ 179 w 180"/>
              <a:gd name="T1" fmla="*/ 90 h 180"/>
              <a:gd name="T2" fmla="*/ 179 w 180"/>
              <a:gd name="T3" fmla="*/ 90 h 180"/>
              <a:gd name="T4" fmla="*/ 90 w 180"/>
              <a:gd name="T5" fmla="*/ 0 h 180"/>
              <a:gd name="T6" fmla="*/ 90 w 180"/>
              <a:gd name="T7" fmla="*/ 0 h 180"/>
              <a:gd name="T8" fmla="*/ 0 w 180"/>
              <a:gd name="T9" fmla="*/ 90 h 180"/>
              <a:gd name="T10" fmla="*/ 0 w 180"/>
              <a:gd name="T11" fmla="*/ 90 h 180"/>
              <a:gd name="T12" fmla="*/ 90 w 180"/>
              <a:gd name="T13" fmla="*/ 179 h 180"/>
              <a:gd name="T14" fmla="*/ 90 w 180"/>
              <a:gd name="T15" fmla="*/ 179 h 180"/>
              <a:gd name="T16" fmla="*/ 179 w 180"/>
              <a:gd name="T17" fmla="*/ 90 h 1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0" h="180">
                <a:moveTo>
                  <a:pt x="179" y="90"/>
                </a:moveTo>
                <a:lnTo>
                  <a:pt x="179" y="90"/>
                </a:lnTo>
                <a:cubicBezTo>
                  <a:pt x="179" y="40"/>
                  <a:pt x="139" y="0"/>
                  <a:pt x="90" y="0"/>
                </a:cubicBezTo>
                <a:lnTo>
                  <a:pt x="90" y="0"/>
                </a:lnTo>
                <a:cubicBezTo>
                  <a:pt x="40" y="0"/>
                  <a:pt x="0" y="40"/>
                  <a:pt x="0" y="90"/>
                </a:cubicBezTo>
                <a:lnTo>
                  <a:pt x="0" y="90"/>
                </a:lnTo>
                <a:cubicBezTo>
                  <a:pt x="0" y="139"/>
                  <a:pt x="40" y="179"/>
                  <a:pt x="90" y="179"/>
                </a:cubicBezTo>
                <a:lnTo>
                  <a:pt x="90" y="179"/>
                </a:lnTo>
                <a:cubicBezTo>
                  <a:pt x="139" y="179"/>
                  <a:pt x="179" y="139"/>
                  <a:pt x="179" y="9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 dirty="0">
              <a:latin typeface="Lato Light" panose="020F0502020204030203" pitchFamily="34" charset="0"/>
            </a:endParaRPr>
          </a:p>
        </p:txBody>
      </p:sp>
      <p:sp>
        <p:nvSpPr>
          <p:cNvPr id="10" name="Freeform 72">
            <a:extLst>
              <a:ext uri="{FF2B5EF4-FFF2-40B4-BE49-F238E27FC236}">
                <a16:creationId xmlns:a16="http://schemas.microsoft.com/office/drawing/2014/main" id="{95EAC27B-BCD9-BF49-832B-FCF23580A7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94093" y="3712977"/>
            <a:ext cx="933915" cy="933915"/>
          </a:xfrm>
          <a:custGeom>
            <a:avLst/>
            <a:gdLst>
              <a:gd name="T0" fmla="*/ 1497 w 1498"/>
              <a:gd name="T1" fmla="*/ 749 h 1499"/>
              <a:gd name="T2" fmla="*/ 1497 w 1498"/>
              <a:gd name="T3" fmla="*/ 749 h 1499"/>
              <a:gd name="T4" fmla="*/ 749 w 1498"/>
              <a:gd name="T5" fmla="*/ 0 h 1499"/>
              <a:gd name="T6" fmla="*/ 749 w 1498"/>
              <a:gd name="T7" fmla="*/ 0 h 1499"/>
              <a:gd name="T8" fmla="*/ 0 w 1498"/>
              <a:gd name="T9" fmla="*/ 749 h 1499"/>
              <a:gd name="T10" fmla="*/ 0 w 1498"/>
              <a:gd name="T11" fmla="*/ 749 h 1499"/>
              <a:gd name="T12" fmla="*/ 749 w 1498"/>
              <a:gd name="T13" fmla="*/ 1498 h 1499"/>
              <a:gd name="T14" fmla="*/ 749 w 1498"/>
              <a:gd name="T15" fmla="*/ 1498 h 1499"/>
              <a:gd name="T16" fmla="*/ 1497 w 1498"/>
              <a:gd name="T17" fmla="*/ 749 h 14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98" h="1499">
                <a:moveTo>
                  <a:pt x="1497" y="749"/>
                </a:moveTo>
                <a:lnTo>
                  <a:pt x="1497" y="749"/>
                </a:lnTo>
                <a:cubicBezTo>
                  <a:pt x="1497" y="335"/>
                  <a:pt x="1162" y="0"/>
                  <a:pt x="749" y="0"/>
                </a:cubicBezTo>
                <a:lnTo>
                  <a:pt x="749" y="0"/>
                </a:lnTo>
                <a:cubicBezTo>
                  <a:pt x="335" y="0"/>
                  <a:pt x="0" y="335"/>
                  <a:pt x="0" y="749"/>
                </a:cubicBezTo>
                <a:lnTo>
                  <a:pt x="0" y="749"/>
                </a:lnTo>
                <a:cubicBezTo>
                  <a:pt x="0" y="1163"/>
                  <a:pt x="335" y="1498"/>
                  <a:pt x="749" y="1498"/>
                </a:cubicBezTo>
                <a:lnTo>
                  <a:pt x="749" y="1498"/>
                </a:lnTo>
                <a:cubicBezTo>
                  <a:pt x="1162" y="1498"/>
                  <a:pt x="1497" y="1163"/>
                  <a:pt x="1497" y="749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 dirty="0">
              <a:latin typeface="Lato Light" panose="020F0502020204030203" pitchFamily="34" charset="0"/>
            </a:endParaRPr>
          </a:p>
        </p:txBody>
      </p:sp>
      <p:sp>
        <p:nvSpPr>
          <p:cNvPr id="11" name="Freeform 73">
            <a:extLst>
              <a:ext uri="{FF2B5EF4-FFF2-40B4-BE49-F238E27FC236}">
                <a16:creationId xmlns:a16="http://schemas.microsoft.com/office/drawing/2014/main" id="{EDE3F84B-3091-8D4A-BB46-1330EBAD12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0702" y="4179935"/>
            <a:ext cx="1120699" cy="560349"/>
          </a:xfrm>
          <a:custGeom>
            <a:avLst/>
            <a:gdLst>
              <a:gd name="T0" fmla="*/ 899 w 1798"/>
              <a:gd name="T1" fmla="*/ 898 h 899"/>
              <a:gd name="T2" fmla="*/ 899 w 1798"/>
              <a:gd name="T3" fmla="*/ 898 h 899"/>
              <a:gd name="T4" fmla="*/ 0 w 1798"/>
              <a:gd name="T5" fmla="*/ 0 h 899"/>
              <a:gd name="T6" fmla="*/ 31 w 1798"/>
              <a:gd name="T7" fmla="*/ 0 h 899"/>
              <a:gd name="T8" fmla="*/ 31 w 1798"/>
              <a:gd name="T9" fmla="*/ 0 h 899"/>
              <a:gd name="T10" fmla="*/ 899 w 1798"/>
              <a:gd name="T11" fmla="*/ 868 h 899"/>
              <a:gd name="T12" fmla="*/ 899 w 1798"/>
              <a:gd name="T13" fmla="*/ 868 h 899"/>
              <a:gd name="T14" fmla="*/ 1766 w 1798"/>
              <a:gd name="T15" fmla="*/ 0 h 899"/>
              <a:gd name="T16" fmla="*/ 1797 w 1798"/>
              <a:gd name="T17" fmla="*/ 0 h 899"/>
              <a:gd name="T18" fmla="*/ 1797 w 1798"/>
              <a:gd name="T19" fmla="*/ 0 h 899"/>
              <a:gd name="T20" fmla="*/ 899 w 1798"/>
              <a:gd name="T21" fmla="*/ 898 h 8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798" h="899">
                <a:moveTo>
                  <a:pt x="899" y="898"/>
                </a:moveTo>
                <a:lnTo>
                  <a:pt x="899" y="898"/>
                </a:lnTo>
                <a:cubicBezTo>
                  <a:pt x="403" y="898"/>
                  <a:pt x="0" y="495"/>
                  <a:pt x="0" y="0"/>
                </a:cubicBezTo>
                <a:lnTo>
                  <a:pt x="31" y="0"/>
                </a:lnTo>
                <a:lnTo>
                  <a:pt x="31" y="0"/>
                </a:lnTo>
                <a:cubicBezTo>
                  <a:pt x="31" y="479"/>
                  <a:pt x="420" y="868"/>
                  <a:pt x="899" y="868"/>
                </a:cubicBezTo>
                <a:lnTo>
                  <a:pt x="899" y="868"/>
                </a:lnTo>
                <a:cubicBezTo>
                  <a:pt x="1377" y="868"/>
                  <a:pt x="1766" y="479"/>
                  <a:pt x="1766" y="0"/>
                </a:cubicBezTo>
                <a:lnTo>
                  <a:pt x="1797" y="0"/>
                </a:lnTo>
                <a:lnTo>
                  <a:pt x="1797" y="0"/>
                </a:lnTo>
                <a:cubicBezTo>
                  <a:pt x="1797" y="495"/>
                  <a:pt x="1394" y="898"/>
                  <a:pt x="899" y="898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 dirty="0">
              <a:latin typeface="Lato Light" panose="020F0502020204030203" pitchFamily="34" charset="0"/>
            </a:endParaRPr>
          </a:p>
        </p:txBody>
      </p:sp>
      <p:sp>
        <p:nvSpPr>
          <p:cNvPr id="12" name="Freeform 74">
            <a:extLst>
              <a:ext uri="{FF2B5EF4-FFF2-40B4-BE49-F238E27FC236}">
                <a16:creationId xmlns:a16="http://schemas.microsoft.com/office/drawing/2014/main" id="{E7520B4D-9948-164C-B3C7-B81BDC73E5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0063" y="3405335"/>
            <a:ext cx="19227" cy="307643"/>
          </a:xfrm>
          <a:custGeom>
            <a:avLst/>
            <a:gdLst>
              <a:gd name="T0" fmla="*/ 31 w 32"/>
              <a:gd name="T1" fmla="*/ 493 h 494"/>
              <a:gd name="T2" fmla="*/ 0 w 32"/>
              <a:gd name="T3" fmla="*/ 493 h 494"/>
              <a:gd name="T4" fmla="*/ 0 w 32"/>
              <a:gd name="T5" fmla="*/ 0 h 494"/>
              <a:gd name="T6" fmla="*/ 31 w 32"/>
              <a:gd name="T7" fmla="*/ 0 h 494"/>
              <a:gd name="T8" fmla="*/ 31 w 32"/>
              <a:gd name="T9" fmla="*/ 493 h 4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" h="494">
                <a:moveTo>
                  <a:pt x="31" y="493"/>
                </a:moveTo>
                <a:lnTo>
                  <a:pt x="0" y="493"/>
                </a:lnTo>
                <a:lnTo>
                  <a:pt x="0" y="0"/>
                </a:lnTo>
                <a:lnTo>
                  <a:pt x="31" y="0"/>
                </a:lnTo>
                <a:lnTo>
                  <a:pt x="31" y="493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 dirty="0">
              <a:latin typeface="Lato Light" panose="020F0502020204030203" pitchFamily="34" charset="0"/>
            </a:endParaRPr>
          </a:p>
        </p:txBody>
      </p:sp>
      <p:sp>
        <p:nvSpPr>
          <p:cNvPr id="13" name="Freeform 75">
            <a:extLst>
              <a:ext uri="{FF2B5EF4-FFF2-40B4-BE49-F238E27FC236}">
                <a16:creationId xmlns:a16="http://schemas.microsoft.com/office/drawing/2014/main" id="{EE2AD1A4-A88F-9C44-8CB6-B6424393C7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03367" y="3350400"/>
            <a:ext cx="112620" cy="112619"/>
          </a:xfrm>
          <a:custGeom>
            <a:avLst/>
            <a:gdLst>
              <a:gd name="T0" fmla="*/ 179 w 180"/>
              <a:gd name="T1" fmla="*/ 90 h 180"/>
              <a:gd name="T2" fmla="*/ 179 w 180"/>
              <a:gd name="T3" fmla="*/ 90 h 180"/>
              <a:gd name="T4" fmla="*/ 90 w 180"/>
              <a:gd name="T5" fmla="*/ 0 h 180"/>
              <a:gd name="T6" fmla="*/ 90 w 180"/>
              <a:gd name="T7" fmla="*/ 0 h 180"/>
              <a:gd name="T8" fmla="*/ 0 w 180"/>
              <a:gd name="T9" fmla="*/ 90 h 180"/>
              <a:gd name="T10" fmla="*/ 0 w 180"/>
              <a:gd name="T11" fmla="*/ 90 h 180"/>
              <a:gd name="T12" fmla="*/ 90 w 180"/>
              <a:gd name="T13" fmla="*/ 179 h 180"/>
              <a:gd name="T14" fmla="*/ 90 w 180"/>
              <a:gd name="T15" fmla="*/ 179 h 180"/>
              <a:gd name="T16" fmla="*/ 179 w 180"/>
              <a:gd name="T17" fmla="*/ 90 h 1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0" h="180">
                <a:moveTo>
                  <a:pt x="179" y="90"/>
                </a:moveTo>
                <a:lnTo>
                  <a:pt x="179" y="90"/>
                </a:lnTo>
                <a:cubicBezTo>
                  <a:pt x="179" y="40"/>
                  <a:pt x="139" y="0"/>
                  <a:pt x="90" y="0"/>
                </a:cubicBezTo>
                <a:lnTo>
                  <a:pt x="90" y="0"/>
                </a:lnTo>
                <a:cubicBezTo>
                  <a:pt x="40" y="0"/>
                  <a:pt x="0" y="40"/>
                  <a:pt x="0" y="90"/>
                </a:cubicBezTo>
                <a:lnTo>
                  <a:pt x="0" y="90"/>
                </a:lnTo>
                <a:cubicBezTo>
                  <a:pt x="0" y="139"/>
                  <a:pt x="40" y="179"/>
                  <a:pt x="90" y="179"/>
                </a:cubicBezTo>
                <a:lnTo>
                  <a:pt x="90" y="179"/>
                </a:lnTo>
                <a:cubicBezTo>
                  <a:pt x="139" y="179"/>
                  <a:pt x="179" y="139"/>
                  <a:pt x="179" y="9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 dirty="0">
              <a:latin typeface="Lato Light" panose="020F0502020204030203" pitchFamily="34" charset="0"/>
            </a:endParaRPr>
          </a:p>
        </p:txBody>
      </p:sp>
      <p:sp>
        <p:nvSpPr>
          <p:cNvPr id="14" name="Freeform 76">
            <a:extLst>
              <a:ext uri="{FF2B5EF4-FFF2-40B4-BE49-F238E27FC236}">
                <a16:creationId xmlns:a16="http://schemas.microsoft.com/office/drawing/2014/main" id="{7A42CEB5-3818-0740-8AA8-2233847AB1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63992" y="3712977"/>
            <a:ext cx="933915" cy="933915"/>
          </a:xfrm>
          <a:custGeom>
            <a:avLst/>
            <a:gdLst>
              <a:gd name="T0" fmla="*/ 1498 w 1499"/>
              <a:gd name="T1" fmla="*/ 749 h 1499"/>
              <a:gd name="T2" fmla="*/ 1498 w 1499"/>
              <a:gd name="T3" fmla="*/ 749 h 1499"/>
              <a:gd name="T4" fmla="*/ 748 w 1499"/>
              <a:gd name="T5" fmla="*/ 0 h 1499"/>
              <a:gd name="T6" fmla="*/ 748 w 1499"/>
              <a:gd name="T7" fmla="*/ 0 h 1499"/>
              <a:gd name="T8" fmla="*/ 0 w 1499"/>
              <a:gd name="T9" fmla="*/ 749 h 1499"/>
              <a:gd name="T10" fmla="*/ 0 w 1499"/>
              <a:gd name="T11" fmla="*/ 749 h 1499"/>
              <a:gd name="T12" fmla="*/ 748 w 1499"/>
              <a:gd name="T13" fmla="*/ 1498 h 1499"/>
              <a:gd name="T14" fmla="*/ 748 w 1499"/>
              <a:gd name="T15" fmla="*/ 1498 h 1499"/>
              <a:gd name="T16" fmla="*/ 1498 w 1499"/>
              <a:gd name="T17" fmla="*/ 749 h 14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99" h="1499">
                <a:moveTo>
                  <a:pt x="1498" y="749"/>
                </a:moveTo>
                <a:lnTo>
                  <a:pt x="1498" y="749"/>
                </a:lnTo>
                <a:cubicBezTo>
                  <a:pt x="1498" y="335"/>
                  <a:pt x="1162" y="0"/>
                  <a:pt x="748" y="0"/>
                </a:cubicBezTo>
                <a:lnTo>
                  <a:pt x="748" y="0"/>
                </a:lnTo>
                <a:cubicBezTo>
                  <a:pt x="335" y="0"/>
                  <a:pt x="0" y="335"/>
                  <a:pt x="0" y="749"/>
                </a:cubicBezTo>
                <a:lnTo>
                  <a:pt x="0" y="749"/>
                </a:lnTo>
                <a:cubicBezTo>
                  <a:pt x="0" y="1163"/>
                  <a:pt x="335" y="1498"/>
                  <a:pt x="748" y="1498"/>
                </a:cubicBezTo>
                <a:lnTo>
                  <a:pt x="748" y="1498"/>
                </a:lnTo>
                <a:cubicBezTo>
                  <a:pt x="1162" y="1498"/>
                  <a:pt x="1498" y="1163"/>
                  <a:pt x="1498" y="749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 dirty="0">
              <a:latin typeface="Lato Light" panose="020F0502020204030203" pitchFamily="34" charset="0"/>
            </a:endParaRPr>
          </a:p>
        </p:txBody>
      </p:sp>
      <p:sp>
        <p:nvSpPr>
          <p:cNvPr id="15" name="Freeform 77">
            <a:extLst>
              <a:ext uri="{FF2B5EF4-FFF2-40B4-BE49-F238E27FC236}">
                <a16:creationId xmlns:a16="http://schemas.microsoft.com/office/drawing/2014/main" id="{2059720B-A071-7740-A467-B435770174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0600" y="4179935"/>
            <a:ext cx="1120699" cy="560349"/>
          </a:xfrm>
          <a:custGeom>
            <a:avLst/>
            <a:gdLst>
              <a:gd name="T0" fmla="*/ 898 w 1799"/>
              <a:gd name="T1" fmla="*/ 898 h 899"/>
              <a:gd name="T2" fmla="*/ 898 w 1799"/>
              <a:gd name="T3" fmla="*/ 898 h 899"/>
              <a:gd name="T4" fmla="*/ 0 w 1799"/>
              <a:gd name="T5" fmla="*/ 0 h 899"/>
              <a:gd name="T6" fmla="*/ 31 w 1799"/>
              <a:gd name="T7" fmla="*/ 0 h 899"/>
              <a:gd name="T8" fmla="*/ 31 w 1799"/>
              <a:gd name="T9" fmla="*/ 0 h 899"/>
              <a:gd name="T10" fmla="*/ 898 w 1799"/>
              <a:gd name="T11" fmla="*/ 868 h 899"/>
              <a:gd name="T12" fmla="*/ 898 w 1799"/>
              <a:gd name="T13" fmla="*/ 868 h 899"/>
              <a:gd name="T14" fmla="*/ 1767 w 1799"/>
              <a:gd name="T15" fmla="*/ 0 h 899"/>
              <a:gd name="T16" fmla="*/ 1798 w 1799"/>
              <a:gd name="T17" fmla="*/ 0 h 899"/>
              <a:gd name="T18" fmla="*/ 1798 w 1799"/>
              <a:gd name="T19" fmla="*/ 0 h 899"/>
              <a:gd name="T20" fmla="*/ 898 w 1799"/>
              <a:gd name="T21" fmla="*/ 898 h 8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799" h="899">
                <a:moveTo>
                  <a:pt x="898" y="898"/>
                </a:moveTo>
                <a:lnTo>
                  <a:pt x="898" y="898"/>
                </a:lnTo>
                <a:cubicBezTo>
                  <a:pt x="403" y="898"/>
                  <a:pt x="0" y="495"/>
                  <a:pt x="0" y="0"/>
                </a:cubicBezTo>
                <a:lnTo>
                  <a:pt x="31" y="0"/>
                </a:lnTo>
                <a:lnTo>
                  <a:pt x="31" y="0"/>
                </a:lnTo>
                <a:cubicBezTo>
                  <a:pt x="31" y="479"/>
                  <a:pt x="420" y="868"/>
                  <a:pt x="898" y="868"/>
                </a:cubicBezTo>
                <a:lnTo>
                  <a:pt x="898" y="868"/>
                </a:lnTo>
                <a:cubicBezTo>
                  <a:pt x="1377" y="868"/>
                  <a:pt x="1767" y="479"/>
                  <a:pt x="1767" y="0"/>
                </a:cubicBezTo>
                <a:lnTo>
                  <a:pt x="1798" y="0"/>
                </a:lnTo>
                <a:lnTo>
                  <a:pt x="1798" y="0"/>
                </a:lnTo>
                <a:cubicBezTo>
                  <a:pt x="1798" y="495"/>
                  <a:pt x="1394" y="898"/>
                  <a:pt x="898" y="898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 dirty="0">
              <a:latin typeface="Lato Light" panose="020F0502020204030203" pitchFamily="34" charset="0"/>
            </a:endParaRPr>
          </a:p>
        </p:txBody>
      </p:sp>
      <p:sp>
        <p:nvSpPr>
          <p:cNvPr id="16" name="Freeform 78">
            <a:extLst>
              <a:ext uri="{FF2B5EF4-FFF2-40B4-BE49-F238E27FC236}">
                <a16:creationId xmlns:a16="http://schemas.microsoft.com/office/drawing/2014/main" id="{1EFF7B55-15C7-F24A-888E-700D11B289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19962" y="3405335"/>
            <a:ext cx="19227" cy="307643"/>
          </a:xfrm>
          <a:custGeom>
            <a:avLst/>
            <a:gdLst>
              <a:gd name="T0" fmla="*/ 31 w 32"/>
              <a:gd name="T1" fmla="*/ 493 h 494"/>
              <a:gd name="T2" fmla="*/ 0 w 32"/>
              <a:gd name="T3" fmla="*/ 493 h 494"/>
              <a:gd name="T4" fmla="*/ 0 w 32"/>
              <a:gd name="T5" fmla="*/ 0 h 494"/>
              <a:gd name="T6" fmla="*/ 31 w 32"/>
              <a:gd name="T7" fmla="*/ 0 h 494"/>
              <a:gd name="T8" fmla="*/ 31 w 32"/>
              <a:gd name="T9" fmla="*/ 493 h 4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" h="494">
                <a:moveTo>
                  <a:pt x="31" y="493"/>
                </a:moveTo>
                <a:lnTo>
                  <a:pt x="0" y="493"/>
                </a:lnTo>
                <a:lnTo>
                  <a:pt x="0" y="0"/>
                </a:lnTo>
                <a:lnTo>
                  <a:pt x="31" y="0"/>
                </a:lnTo>
                <a:lnTo>
                  <a:pt x="31" y="493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 dirty="0">
              <a:latin typeface="Lato Light" panose="020F0502020204030203" pitchFamily="34" charset="0"/>
            </a:endParaRPr>
          </a:p>
        </p:txBody>
      </p:sp>
      <p:sp>
        <p:nvSpPr>
          <p:cNvPr id="17" name="Freeform 79">
            <a:extLst>
              <a:ext uri="{FF2B5EF4-FFF2-40B4-BE49-F238E27FC236}">
                <a16:creationId xmlns:a16="http://schemas.microsoft.com/office/drawing/2014/main" id="{FDCE4DB6-D096-C54B-8168-B3B54A33E1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73266" y="3350400"/>
            <a:ext cx="112620" cy="112619"/>
          </a:xfrm>
          <a:custGeom>
            <a:avLst/>
            <a:gdLst>
              <a:gd name="T0" fmla="*/ 179 w 180"/>
              <a:gd name="T1" fmla="*/ 90 h 180"/>
              <a:gd name="T2" fmla="*/ 179 w 180"/>
              <a:gd name="T3" fmla="*/ 90 h 180"/>
              <a:gd name="T4" fmla="*/ 90 w 180"/>
              <a:gd name="T5" fmla="*/ 0 h 180"/>
              <a:gd name="T6" fmla="*/ 90 w 180"/>
              <a:gd name="T7" fmla="*/ 0 h 180"/>
              <a:gd name="T8" fmla="*/ 0 w 180"/>
              <a:gd name="T9" fmla="*/ 90 h 180"/>
              <a:gd name="T10" fmla="*/ 0 w 180"/>
              <a:gd name="T11" fmla="*/ 90 h 180"/>
              <a:gd name="T12" fmla="*/ 90 w 180"/>
              <a:gd name="T13" fmla="*/ 179 h 180"/>
              <a:gd name="T14" fmla="*/ 90 w 180"/>
              <a:gd name="T15" fmla="*/ 179 h 180"/>
              <a:gd name="T16" fmla="*/ 179 w 180"/>
              <a:gd name="T17" fmla="*/ 90 h 1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0" h="180">
                <a:moveTo>
                  <a:pt x="179" y="90"/>
                </a:moveTo>
                <a:lnTo>
                  <a:pt x="179" y="90"/>
                </a:lnTo>
                <a:cubicBezTo>
                  <a:pt x="179" y="40"/>
                  <a:pt x="139" y="0"/>
                  <a:pt x="90" y="0"/>
                </a:cubicBezTo>
                <a:lnTo>
                  <a:pt x="90" y="0"/>
                </a:lnTo>
                <a:cubicBezTo>
                  <a:pt x="41" y="0"/>
                  <a:pt x="0" y="40"/>
                  <a:pt x="0" y="90"/>
                </a:cubicBezTo>
                <a:lnTo>
                  <a:pt x="0" y="90"/>
                </a:lnTo>
                <a:cubicBezTo>
                  <a:pt x="0" y="139"/>
                  <a:pt x="41" y="179"/>
                  <a:pt x="90" y="179"/>
                </a:cubicBezTo>
                <a:lnTo>
                  <a:pt x="90" y="179"/>
                </a:lnTo>
                <a:cubicBezTo>
                  <a:pt x="139" y="179"/>
                  <a:pt x="179" y="139"/>
                  <a:pt x="179" y="9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 dirty="0">
              <a:latin typeface="Lato Light" panose="020F0502020204030203" pitchFamily="34" charset="0"/>
            </a:endParaRPr>
          </a:p>
        </p:txBody>
      </p:sp>
      <p:sp>
        <p:nvSpPr>
          <p:cNvPr id="18" name="Freeform 80">
            <a:extLst>
              <a:ext uri="{FF2B5EF4-FFF2-40B4-BE49-F238E27FC236}">
                <a16:creationId xmlns:a16="http://schemas.microsoft.com/office/drawing/2014/main" id="{7ADD22F2-51B0-6C4F-AD29-1525142A84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33891" y="3712977"/>
            <a:ext cx="933915" cy="933915"/>
          </a:xfrm>
          <a:custGeom>
            <a:avLst/>
            <a:gdLst>
              <a:gd name="T0" fmla="*/ 1498 w 1499"/>
              <a:gd name="T1" fmla="*/ 749 h 1499"/>
              <a:gd name="T2" fmla="*/ 1498 w 1499"/>
              <a:gd name="T3" fmla="*/ 749 h 1499"/>
              <a:gd name="T4" fmla="*/ 749 w 1499"/>
              <a:gd name="T5" fmla="*/ 0 h 1499"/>
              <a:gd name="T6" fmla="*/ 749 w 1499"/>
              <a:gd name="T7" fmla="*/ 0 h 1499"/>
              <a:gd name="T8" fmla="*/ 0 w 1499"/>
              <a:gd name="T9" fmla="*/ 749 h 1499"/>
              <a:gd name="T10" fmla="*/ 0 w 1499"/>
              <a:gd name="T11" fmla="*/ 749 h 1499"/>
              <a:gd name="T12" fmla="*/ 749 w 1499"/>
              <a:gd name="T13" fmla="*/ 1498 h 1499"/>
              <a:gd name="T14" fmla="*/ 749 w 1499"/>
              <a:gd name="T15" fmla="*/ 1498 h 1499"/>
              <a:gd name="T16" fmla="*/ 1498 w 1499"/>
              <a:gd name="T17" fmla="*/ 749 h 14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99" h="1499">
                <a:moveTo>
                  <a:pt x="1498" y="749"/>
                </a:moveTo>
                <a:lnTo>
                  <a:pt x="1498" y="749"/>
                </a:lnTo>
                <a:cubicBezTo>
                  <a:pt x="1498" y="335"/>
                  <a:pt x="1162" y="0"/>
                  <a:pt x="749" y="0"/>
                </a:cubicBezTo>
                <a:lnTo>
                  <a:pt x="749" y="0"/>
                </a:lnTo>
                <a:cubicBezTo>
                  <a:pt x="335" y="0"/>
                  <a:pt x="0" y="335"/>
                  <a:pt x="0" y="749"/>
                </a:cubicBezTo>
                <a:lnTo>
                  <a:pt x="0" y="749"/>
                </a:lnTo>
                <a:cubicBezTo>
                  <a:pt x="0" y="1163"/>
                  <a:pt x="335" y="1498"/>
                  <a:pt x="749" y="1498"/>
                </a:cubicBezTo>
                <a:lnTo>
                  <a:pt x="749" y="1498"/>
                </a:lnTo>
                <a:cubicBezTo>
                  <a:pt x="1162" y="1498"/>
                  <a:pt x="1498" y="1163"/>
                  <a:pt x="1498" y="749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 dirty="0">
              <a:latin typeface="Lato Light" panose="020F0502020204030203" pitchFamily="34" charset="0"/>
            </a:endParaRPr>
          </a:p>
        </p:txBody>
      </p:sp>
      <p:sp>
        <p:nvSpPr>
          <p:cNvPr id="19" name="Freeform 81">
            <a:extLst>
              <a:ext uri="{FF2B5EF4-FFF2-40B4-BE49-F238E27FC236}">
                <a16:creationId xmlns:a16="http://schemas.microsoft.com/office/drawing/2014/main" id="{9020F8DE-38A0-DB42-9B16-43494546E9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40499" y="4179935"/>
            <a:ext cx="1120699" cy="560349"/>
          </a:xfrm>
          <a:custGeom>
            <a:avLst/>
            <a:gdLst>
              <a:gd name="T0" fmla="*/ 899 w 1798"/>
              <a:gd name="T1" fmla="*/ 898 h 899"/>
              <a:gd name="T2" fmla="*/ 899 w 1798"/>
              <a:gd name="T3" fmla="*/ 898 h 899"/>
              <a:gd name="T4" fmla="*/ 0 w 1798"/>
              <a:gd name="T5" fmla="*/ 0 h 899"/>
              <a:gd name="T6" fmla="*/ 31 w 1798"/>
              <a:gd name="T7" fmla="*/ 0 h 899"/>
              <a:gd name="T8" fmla="*/ 31 w 1798"/>
              <a:gd name="T9" fmla="*/ 0 h 899"/>
              <a:gd name="T10" fmla="*/ 899 w 1798"/>
              <a:gd name="T11" fmla="*/ 868 h 899"/>
              <a:gd name="T12" fmla="*/ 899 w 1798"/>
              <a:gd name="T13" fmla="*/ 868 h 899"/>
              <a:gd name="T14" fmla="*/ 1766 w 1798"/>
              <a:gd name="T15" fmla="*/ 0 h 899"/>
              <a:gd name="T16" fmla="*/ 1797 w 1798"/>
              <a:gd name="T17" fmla="*/ 0 h 899"/>
              <a:gd name="T18" fmla="*/ 1797 w 1798"/>
              <a:gd name="T19" fmla="*/ 0 h 899"/>
              <a:gd name="T20" fmla="*/ 899 w 1798"/>
              <a:gd name="T21" fmla="*/ 898 h 8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798" h="899">
                <a:moveTo>
                  <a:pt x="899" y="898"/>
                </a:moveTo>
                <a:lnTo>
                  <a:pt x="899" y="898"/>
                </a:lnTo>
                <a:cubicBezTo>
                  <a:pt x="403" y="898"/>
                  <a:pt x="0" y="495"/>
                  <a:pt x="0" y="0"/>
                </a:cubicBezTo>
                <a:lnTo>
                  <a:pt x="31" y="0"/>
                </a:lnTo>
                <a:lnTo>
                  <a:pt x="31" y="0"/>
                </a:lnTo>
                <a:cubicBezTo>
                  <a:pt x="31" y="479"/>
                  <a:pt x="421" y="868"/>
                  <a:pt x="899" y="868"/>
                </a:cubicBezTo>
                <a:lnTo>
                  <a:pt x="899" y="868"/>
                </a:lnTo>
                <a:cubicBezTo>
                  <a:pt x="1378" y="868"/>
                  <a:pt x="1766" y="479"/>
                  <a:pt x="1766" y="0"/>
                </a:cubicBezTo>
                <a:lnTo>
                  <a:pt x="1797" y="0"/>
                </a:lnTo>
                <a:lnTo>
                  <a:pt x="1797" y="0"/>
                </a:lnTo>
                <a:cubicBezTo>
                  <a:pt x="1797" y="495"/>
                  <a:pt x="1394" y="898"/>
                  <a:pt x="899" y="898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 dirty="0">
              <a:latin typeface="Lato Light" panose="020F0502020204030203" pitchFamily="34" charset="0"/>
            </a:endParaRPr>
          </a:p>
        </p:txBody>
      </p:sp>
      <p:sp>
        <p:nvSpPr>
          <p:cNvPr id="20" name="Freeform 82">
            <a:extLst>
              <a:ext uri="{FF2B5EF4-FFF2-40B4-BE49-F238E27FC236}">
                <a16:creationId xmlns:a16="http://schemas.microsoft.com/office/drawing/2014/main" id="{4B542913-D18C-5444-A925-416521B3FE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92609" y="3405335"/>
            <a:ext cx="19229" cy="307643"/>
          </a:xfrm>
          <a:custGeom>
            <a:avLst/>
            <a:gdLst>
              <a:gd name="T0" fmla="*/ 31 w 32"/>
              <a:gd name="T1" fmla="*/ 493 h 494"/>
              <a:gd name="T2" fmla="*/ 0 w 32"/>
              <a:gd name="T3" fmla="*/ 493 h 494"/>
              <a:gd name="T4" fmla="*/ 0 w 32"/>
              <a:gd name="T5" fmla="*/ 0 h 494"/>
              <a:gd name="T6" fmla="*/ 31 w 32"/>
              <a:gd name="T7" fmla="*/ 0 h 494"/>
              <a:gd name="T8" fmla="*/ 31 w 32"/>
              <a:gd name="T9" fmla="*/ 493 h 4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" h="494">
                <a:moveTo>
                  <a:pt x="31" y="493"/>
                </a:moveTo>
                <a:lnTo>
                  <a:pt x="0" y="493"/>
                </a:lnTo>
                <a:lnTo>
                  <a:pt x="0" y="0"/>
                </a:lnTo>
                <a:lnTo>
                  <a:pt x="31" y="0"/>
                </a:lnTo>
                <a:lnTo>
                  <a:pt x="31" y="493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 dirty="0">
              <a:latin typeface="Lato Light" panose="020F0502020204030203" pitchFamily="34" charset="0"/>
            </a:endParaRPr>
          </a:p>
        </p:txBody>
      </p:sp>
      <p:sp>
        <p:nvSpPr>
          <p:cNvPr id="21" name="Freeform 83">
            <a:extLst>
              <a:ext uri="{FF2B5EF4-FFF2-40B4-BE49-F238E27FC236}">
                <a16:creationId xmlns:a16="http://schemas.microsoft.com/office/drawing/2014/main" id="{11D627D4-41AF-4040-8A10-5FAC35D79F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45914" y="3350400"/>
            <a:ext cx="112619" cy="112619"/>
          </a:xfrm>
          <a:custGeom>
            <a:avLst/>
            <a:gdLst>
              <a:gd name="T0" fmla="*/ 180 w 181"/>
              <a:gd name="T1" fmla="*/ 90 h 180"/>
              <a:gd name="T2" fmla="*/ 180 w 181"/>
              <a:gd name="T3" fmla="*/ 90 h 180"/>
              <a:gd name="T4" fmla="*/ 90 w 181"/>
              <a:gd name="T5" fmla="*/ 0 h 180"/>
              <a:gd name="T6" fmla="*/ 90 w 181"/>
              <a:gd name="T7" fmla="*/ 0 h 180"/>
              <a:gd name="T8" fmla="*/ 0 w 181"/>
              <a:gd name="T9" fmla="*/ 90 h 180"/>
              <a:gd name="T10" fmla="*/ 0 w 181"/>
              <a:gd name="T11" fmla="*/ 90 h 180"/>
              <a:gd name="T12" fmla="*/ 90 w 181"/>
              <a:gd name="T13" fmla="*/ 179 h 180"/>
              <a:gd name="T14" fmla="*/ 90 w 181"/>
              <a:gd name="T15" fmla="*/ 179 h 180"/>
              <a:gd name="T16" fmla="*/ 180 w 181"/>
              <a:gd name="T17" fmla="*/ 90 h 1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1" h="180">
                <a:moveTo>
                  <a:pt x="180" y="90"/>
                </a:moveTo>
                <a:lnTo>
                  <a:pt x="180" y="90"/>
                </a:lnTo>
                <a:cubicBezTo>
                  <a:pt x="180" y="40"/>
                  <a:pt x="139" y="0"/>
                  <a:pt x="90" y="0"/>
                </a:cubicBezTo>
                <a:lnTo>
                  <a:pt x="90" y="0"/>
                </a:lnTo>
                <a:cubicBezTo>
                  <a:pt x="40" y="0"/>
                  <a:pt x="0" y="40"/>
                  <a:pt x="0" y="90"/>
                </a:cubicBezTo>
                <a:lnTo>
                  <a:pt x="0" y="90"/>
                </a:lnTo>
                <a:cubicBezTo>
                  <a:pt x="0" y="139"/>
                  <a:pt x="40" y="179"/>
                  <a:pt x="90" y="179"/>
                </a:cubicBezTo>
                <a:lnTo>
                  <a:pt x="90" y="179"/>
                </a:lnTo>
                <a:cubicBezTo>
                  <a:pt x="139" y="179"/>
                  <a:pt x="180" y="139"/>
                  <a:pt x="180" y="9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 dirty="0">
              <a:latin typeface="Lato Light" panose="020F0502020204030203" pitchFamily="34" charset="0"/>
            </a:endParaRP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7FFDD847-233C-1844-B2F3-1FF2CE1DDD98}"/>
              </a:ext>
            </a:extLst>
          </p:cNvPr>
          <p:cNvSpPr txBox="1">
            <a:spLocks/>
          </p:cNvSpPr>
          <p:nvPr/>
        </p:nvSpPr>
        <p:spPr>
          <a:xfrm>
            <a:off x="1080405" y="5311422"/>
            <a:ext cx="1994028" cy="944554"/>
          </a:xfrm>
          <a:prstGeom prst="rect">
            <a:avLst/>
          </a:prstGeom>
        </p:spPr>
        <p:txBody>
          <a:bodyPr vert="horz" wrap="square" lIns="45720" tIns="22860" rIns="45720" bIns="2286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750"/>
              </a:lnSpc>
            </a:pPr>
            <a:r>
              <a:rPr lang="en-US" sz="12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Learn Python with AI support. Develop skills in coding, testing, debugging, applications.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C4C9503-651D-B64F-B7F4-7BF20D817638}"/>
              </a:ext>
            </a:extLst>
          </p:cNvPr>
          <p:cNvSpPr txBox="1"/>
          <p:nvPr/>
        </p:nvSpPr>
        <p:spPr>
          <a:xfrm>
            <a:off x="671426" y="4974290"/>
            <a:ext cx="2811988" cy="3385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1. AI Python for Beginners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F752DF6C-BC11-514E-AA9C-89F946948282}"/>
              </a:ext>
            </a:extLst>
          </p:cNvPr>
          <p:cNvSpPr txBox="1">
            <a:spLocks/>
          </p:cNvSpPr>
          <p:nvPr/>
        </p:nvSpPr>
        <p:spPr>
          <a:xfrm>
            <a:off x="3762663" y="5311422"/>
            <a:ext cx="1994028" cy="713722"/>
          </a:xfrm>
          <a:prstGeom prst="rect">
            <a:avLst/>
          </a:prstGeom>
        </p:spPr>
        <p:txBody>
          <a:bodyPr vert="horz" wrap="square" lIns="45720" tIns="22860" rIns="45720" bIns="2286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750"/>
              </a:lnSpc>
            </a:pPr>
            <a:r>
              <a:rPr lang="en-US" sz="12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 Basics and advanced aspects of prompt engineering.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E9FA522-DD81-E846-9337-01EC1B3C9ACD}"/>
              </a:ext>
            </a:extLst>
          </p:cNvPr>
          <p:cNvSpPr txBox="1"/>
          <p:nvPr/>
        </p:nvSpPr>
        <p:spPr>
          <a:xfrm>
            <a:off x="3509175" y="4974290"/>
            <a:ext cx="2501006" cy="3385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2. Prompt Engineering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47EAFD7C-B36A-A646-A5E9-98AE90D992EE}"/>
              </a:ext>
            </a:extLst>
          </p:cNvPr>
          <p:cNvSpPr txBox="1">
            <a:spLocks/>
          </p:cNvSpPr>
          <p:nvPr/>
        </p:nvSpPr>
        <p:spPr>
          <a:xfrm>
            <a:off x="6432562" y="5311422"/>
            <a:ext cx="1994028" cy="713722"/>
          </a:xfrm>
          <a:prstGeom prst="rect">
            <a:avLst/>
          </a:prstGeom>
        </p:spPr>
        <p:txBody>
          <a:bodyPr vert="horz" wrap="square" lIns="45720" tIns="22860" rIns="45720" bIns="2286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750"/>
              </a:lnSpc>
            </a:pPr>
            <a:r>
              <a:rPr lang="en-US" sz="12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The principles of Responsible AI and their role in AI development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B9B908B-601C-DE42-B048-EFA63566CBE5}"/>
              </a:ext>
            </a:extLst>
          </p:cNvPr>
          <p:cNvSpPr txBox="1"/>
          <p:nvPr/>
        </p:nvSpPr>
        <p:spPr>
          <a:xfrm>
            <a:off x="6433952" y="4974290"/>
            <a:ext cx="1991251" cy="3385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3. Responsible AI 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B8932DD2-9754-6A41-B561-02AB0A1D270F}"/>
              </a:ext>
            </a:extLst>
          </p:cNvPr>
          <p:cNvSpPr txBox="1">
            <a:spLocks/>
          </p:cNvSpPr>
          <p:nvPr/>
        </p:nvSpPr>
        <p:spPr>
          <a:xfrm>
            <a:off x="9095595" y="5311422"/>
            <a:ext cx="1994028" cy="713722"/>
          </a:xfrm>
          <a:prstGeom prst="rect">
            <a:avLst/>
          </a:prstGeom>
        </p:spPr>
        <p:txBody>
          <a:bodyPr vert="horz" wrap="square" lIns="45720" tIns="22860" rIns="45720" bIns="2286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750"/>
              </a:lnSpc>
            </a:pPr>
            <a:r>
              <a:rPr lang="en-US" sz="12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 leverage your own data for AI development in Azure AI Studio using RAG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B96AB53-8DD1-B44A-B80E-26BBD0BAB07C}"/>
              </a:ext>
            </a:extLst>
          </p:cNvPr>
          <p:cNvSpPr txBox="1"/>
          <p:nvPr/>
        </p:nvSpPr>
        <p:spPr>
          <a:xfrm>
            <a:off x="8331551" y="4974290"/>
            <a:ext cx="3522119" cy="3385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4. Create own your private data</a:t>
            </a:r>
          </a:p>
        </p:txBody>
      </p:sp>
      <p:sp>
        <p:nvSpPr>
          <p:cNvPr id="42" name="Freeform 995">
            <a:extLst>
              <a:ext uri="{FF2B5EF4-FFF2-40B4-BE49-F238E27FC236}">
                <a16:creationId xmlns:a16="http://schemas.microsoft.com/office/drawing/2014/main" id="{C89D86A6-1F73-FC40-B828-54DD774CCB9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31553" y="3951124"/>
            <a:ext cx="458995" cy="457621"/>
          </a:xfrm>
          <a:custGeom>
            <a:avLst/>
            <a:gdLst>
              <a:gd name="T0" fmla="*/ 18986675 w 291739"/>
              <a:gd name="T1" fmla="*/ 120365288 h 291741"/>
              <a:gd name="T2" fmla="*/ 25577986 w 291739"/>
              <a:gd name="T3" fmla="*/ 77721317 h 291741"/>
              <a:gd name="T4" fmla="*/ 32325355 w 291739"/>
              <a:gd name="T5" fmla="*/ 120365288 h 291741"/>
              <a:gd name="T6" fmla="*/ 14280441 w 291739"/>
              <a:gd name="T7" fmla="*/ 72982908 h 291741"/>
              <a:gd name="T8" fmla="*/ 98711419 w 291739"/>
              <a:gd name="T9" fmla="*/ 72217384 h 291741"/>
              <a:gd name="T10" fmla="*/ 79508500 w 291739"/>
              <a:gd name="T11" fmla="*/ 72217384 h 291741"/>
              <a:gd name="T12" fmla="*/ 27495286 w 291739"/>
              <a:gd name="T13" fmla="*/ 60108224 h 291741"/>
              <a:gd name="T14" fmla="*/ 23506752 w 291739"/>
              <a:gd name="T15" fmla="*/ 61219966 h 291741"/>
              <a:gd name="T16" fmla="*/ 25581024 w 291739"/>
              <a:gd name="T17" fmla="*/ 46570010 h 291741"/>
              <a:gd name="T18" fmla="*/ 25581024 w 291739"/>
              <a:gd name="T19" fmla="*/ 53165979 h 291741"/>
              <a:gd name="T20" fmla="*/ 25581024 w 291739"/>
              <a:gd name="T21" fmla="*/ 46570010 h 291741"/>
              <a:gd name="T22" fmla="*/ 27495286 w 291739"/>
              <a:gd name="T23" fmla="*/ 40480181 h 291741"/>
              <a:gd name="T24" fmla="*/ 23506752 w 291739"/>
              <a:gd name="T25" fmla="*/ 37654946 h 291741"/>
              <a:gd name="T26" fmla="*/ 106998153 w 291739"/>
              <a:gd name="T27" fmla="*/ 34751664 h 291741"/>
              <a:gd name="T28" fmla="*/ 103015808 w 291739"/>
              <a:gd name="T29" fmla="*/ 64833199 h 291741"/>
              <a:gd name="T30" fmla="*/ 73976774 w 291739"/>
              <a:gd name="T31" fmla="*/ 33071526 h 291741"/>
              <a:gd name="T32" fmla="*/ 73976774 w 291739"/>
              <a:gd name="T33" fmla="*/ 66665260 h 291741"/>
              <a:gd name="T34" fmla="*/ 73976774 w 291739"/>
              <a:gd name="T35" fmla="*/ 33071526 h 291741"/>
              <a:gd name="T36" fmla="*/ 98711419 w 291739"/>
              <a:gd name="T37" fmla="*/ 26841560 h 291741"/>
              <a:gd name="T38" fmla="*/ 79508500 w 291739"/>
              <a:gd name="T39" fmla="*/ 26841560 h 291741"/>
              <a:gd name="T40" fmla="*/ 125328394 w 291739"/>
              <a:gd name="T41" fmla="*/ 10123089 h 291741"/>
              <a:gd name="T42" fmla="*/ 122028430 w 291739"/>
              <a:gd name="T43" fmla="*/ 13941145 h 291741"/>
              <a:gd name="T44" fmla="*/ 127056242 w 291739"/>
              <a:gd name="T45" fmla="*/ 87234268 h 291741"/>
              <a:gd name="T46" fmla="*/ 114014778 w 291739"/>
              <a:gd name="T47" fmla="*/ 121590918 h 291741"/>
              <a:gd name="T48" fmla="*/ 110557914 w 291739"/>
              <a:gd name="T49" fmla="*/ 122812367 h 291741"/>
              <a:gd name="T50" fmla="*/ 91073292 w 291739"/>
              <a:gd name="T51" fmla="*/ 122201632 h 291741"/>
              <a:gd name="T52" fmla="*/ 87302354 w 291739"/>
              <a:gd name="T53" fmla="*/ 89219988 h 291741"/>
              <a:gd name="T54" fmla="*/ 65932154 w 291739"/>
              <a:gd name="T55" fmla="*/ 124033780 h 291741"/>
              <a:gd name="T56" fmla="*/ 75988194 w 291739"/>
              <a:gd name="T57" fmla="*/ 89219988 h 291741"/>
              <a:gd name="T58" fmla="*/ 53047224 w 291739"/>
              <a:gd name="T59" fmla="*/ 85401888 h 291741"/>
              <a:gd name="T60" fmla="*/ 58075778 w 291739"/>
              <a:gd name="T61" fmla="*/ 32875673 h 291741"/>
              <a:gd name="T62" fmla="*/ 118100289 w 291739"/>
              <a:gd name="T63" fmla="*/ 85401888 h 291741"/>
              <a:gd name="T64" fmla="*/ 74260367 w 291739"/>
              <a:gd name="T65" fmla="*/ 12108707 h 291741"/>
              <a:gd name="T66" fmla="*/ 43309895 w 291739"/>
              <a:gd name="T67" fmla="*/ 26060094 h 291741"/>
              <a:gd name="T68" fmla="*/ 25577986 w 291739"/>
              <a:gd name="T69" fmla="*/ 30797231 h 291741"/>
              <a:gd name="T70" fmla="*/ 3922606 w 291739"/>
              <a:gd name="T71" fmla="*/ 37980933 h 291741"/>
              <a:gd name="T72" fmla="*/ 10356432 w 291739"/>
              <a:gd name="T73" fmla="*/ 71607884 h 291741"/>
              <a:gd name="T74" fmla="*/ 14280441 w 291739"/>
              <a:gd name="T75" fmla="*/ 39662810 h 291741"/>
              <a:gd name="T76" fmla="*/ 36876044 w 291739"/>
              <a:gd name="T77" fmla="*/ 45929377 h 291741"/>
              <a:gd name="T78" fmla="*/ 65905899 w 291739"/>
              <a:gd name="T79" fmla="*/ 11691904 h 291741"/>
              <a:gd name="T80" fmla="*/ 62532707 w 291739"/>
              <a:gd name="T81" fmla="*/ 4700204 h 291741"/>
              <a:gd name="T82" fmla="*/ 67632032 w 291739"/>
              <a:gd name="T83" fmla="*/ 16582598 h 291741"/>
              <a:gd name="T84" fmla="*/ 40798651 w 291739"/>
              <a:gd name="T85" fmla="*/ 115933410 h 291741"/>
              <a:gd name="T86" fmla="*/ 18986675 w 291739"/>
              <a:gd name="T87" fmla="*/ 124033780 h 291741"/>
              <a:gd name="T88" fmla="*/ 7061061 w 291739"/>
              <a:gd name="T89" fmla="*/ 78638420 h 291741"/>
              <a:gd name="T90" fmla="*/ 12240106 w 291739"/>
              <a:gd name="T91" fmla="*/ 25754599 h 291741"/>
              <a:gd name="T92" fmla="*/ 57432603 w 291739"/>
              <a:gd name="T93" fmla="*/ 6647381 h 291741"/>
              <a:gd name="T94" fmla="*/ 18128834 w 291739"/>
              <a:gd name="T95" fmla="*/ 10797898 h 291741"/>
              <a:gd name="T96" fmla="*/ 25503177 w 291739"/>
              <a:gd name="T97" fmla="*/ 3802477 h 291741"/>
              <a:gd name="T98" fmla="*/ 25503177 w 291739"/>
              <a:gd name="T99" fmla="*/ 21444743 h 291741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291739" h="291741">
                <a:moveTo>
                  <a:pt x="32788" y="171664"/>
                </a:moveTo>
                <a:lnTo>
                  <a:pt x="32788" y="272687"/>
                </a:lnTo>
                <a:cubicBezTo>
                  <a:pt x="32788" y="278439"/>
                  <a:pt x="37472" y="283112"/>
                  <a:pt x="43597" y="283112"/>
                </a:cubicBezTo>
                <a:cubicBezTo>
                  <a:pt x="49723" y="283112"/>
                  <a:pt x="54046" y="278439"/>
                  <a:pt x="54046" y="272687"/>
                </a:cubicBezTo>
                <a:lnTo>
                  <a:pt x="54046" y="187123"/>
                </a:lnTo>
                <a:cubicBezTo>
                  <a:pt x="54046" y="184966"/>
                  <a:pt x="56208" y="182809"/>
                  <a:pt x="58730" y="182809"/>
                </a:cubicBezTo>
                <a:cubicBezTo>
                  <a:pt x="60892" y="182809"/>
                  <a:pt x="63054" y="184966"/>
                  <a:pt x="63054" y="187123"/>
                </a:cubicBezTo>
                <a:lnTo>
                  <a:pt x="63054" y="272687"/>
                </a:lnTo>
                <a:cubicBezTo>
                  <a:pt x="63054" y="278439"/>
                  <a:pt x="68098" y="283112"/>
                  <a:pt x="74224" y="283112"/>
                </a:cubicBezTo>
                <a:cubicBezTo>
                  <a:pt x="79989" y="283112"/>
                  <a:pt x="84673" y="278439"/>
                  <a:pt x="84673" y="272687"/>
                </a:cubicBezTo>
                <a:lnTo>
                  <a:pt x="84673" y="171664"/>
                </a:lnTo>
                <a:lnTo>
                  <a:pt x="32788" y="171664"/>
                </a:lnTo>
                <a:close/>
                <a:moveTo>
                  <a:pt x="186865" y="165100"/>
                </a:moveTo>
                <a:lnTo>
                  <a:pt x="222353" y="165100"/>
                </a:lnTo>
                <a:cubicBezTo>
                  <a:pt x="224504" y="165100"/>
                  <a:pt x="226655" y="167298"/>
                  <a:pt x="226655" y="169863"/>
                </a:cubicBezTo>
                <a:cubicBezTo>
                  <a:pt x="226655" y="172061"/>
                  <a:pt x="224504" y="174259"/>
                  <a:pt x="222353" y="174259"/>
                </a:cubicBezTo>
                <a:lnTo>
                  <a:pt x="186865" y="174259"/>
                </a:lnTo>
                <a:cubicBezTo>
                  <a:pt x="184356" y="174259"/>
                  <a:pt x="182563" y="172061"/>
                  <a:pt x="182563" y="169863"/>
                </a:cubicBezTo>
                <a:cubicBezTo>
                  <a:pt x="182563" y="167298"/>
                  <a:pt x="184356" y="165100"/>
                  <a:pt x="186865" y="165100"/>
                </a:cubicBezTo>
                <a:close/>
                <a:moveTo>
                  <a:pt x="58737" y="136525"/>
                </a:moveTo>
                <a:cubicBezTo>
                  <a:pt x="60935" y="136525"/>
                  <a:pt x="63133" y="138766"/>
                  <a:pt x="63133" y="141381"/>
                </a:cubicBezTo>
                <a:lnTo>
                  <a:pt x="63133" y="143996"/>
                </a:lnTo>
                <a:cubicBezTo>
                  <a:pt x="63133" y="146610"/>
                  <a:pt x="60935" y="148852"/>
                  <a:pt x="58737" y="148852"/>
                </a:cubicBezTo>
                <a:cubicBezTo>
                  <a:pt x="56173" y="148852"/>
                  <a:pt x="53975" y="146610"/>
                  <a:pt x="53975" y="143996"/>
                </a:cubicBezTo>
                <a:lnTo>
                  <a:pt x="53975" y="141381"/>
                </a:lnTo>
                <a:cubicBezTo>
                  <a:pt x="53975" y="138766"/>
                  <a:pt x="56173" y="136525"/>
                  <a:pt x="58737" y="136525"/>
                </a:cubicBezTo>
                <a:close/>
                <a:moveTo>
                  <a:pt x="58737" y="109538"/>
                </a:moveTo>
                <a:cubicBezTo>
                  <a:pt x="60935" y="109538"/>
                  <a:pt x="63133" y="111703"/>
                  <a:pt x="63133" y="114228"/>
                </a:cubicBezTo>
                <a:lnTo>
                  <a:pt x="63133" y="121084"/>
                </a:lnTo>
                <a:cubicBezTo>
                  <a:pt x="63133" y="123248"/>
                  <a:pt x="60935" y="125052"/>
                  <a:pt x="58737" y="125052"/>
                </a:cubicBezTo>
                <a:cubicBezTo>
                  <a:pt x="56173" y="125052"/>
                  <a:pt x="53975" y="123248"/>
                  <a:pt x="53975" y="121084"/>
                </a:cubicBezTo>
                <a:lnTo>
                  <a:pt x="53975" y="114228"/>
                </a:lnTo>
                <a:cubicBezTo>
                  <a:pt x="53975" y="111703"/>
                  <a:pt x="56173" y="109538"/>
                  <a:pt x="58737" y="109538"/>
                </a:cubicBezTo>
                <a:close/>
                <a:moveTo>
                  <a:pt x="58737" y="84138"/>
                </a:moveTo>
                <a:cubicBezTo>
                  <a:pt x="60935" y="84138"/>
                  <a:pt x="63133" y="86353"/>
                  <a:pt x="63133" y="88568"/>
                </a:cubicBezTo>
                <a:lnTo>
                  <a:pt x="63133" y="95214"/>
                </a:lnTo>
                <a:cubicBezTo>
                  <a:pt x="63133" y="97798"/>
                  <a:pt x="60935" y="99644"/>
                  <a:pt x="58737" y="99644"/>
                </a:cubicBezTo>
                <a:cubicBezTo>
                  <a:pt x="56173" y="99644"/>
                  <a:pt x="53975" y="97798"/>
                  <a:pt x="53975" y="95214"/>
                </a:cubicBezTo>
                <a:lnTo>
                  <a:pt x="53975" y="88568"/>
                </a:lnTo>
                <a:cubicBezTo>
                  <a:pt x="53975" y="86353"/>
                  <a:pt x="56173" y="84138"/>
                  <a:pt x="58737" y="84138"/>
                </a:cubicBezTo>
                <a:close/>
                <a:moveTo>
                  <a:pt x="240729" y="77788"/>
                </a:moveTo>
                <a:cubicBezTo>
                  <a:pt x="243396" y="77788"/>
                  <a:pt x="245682" y="79225"/>
                  <a:pt x="245682" y="81739"/>
                </a:cubicBezTo>
                <a:lnTo>
                  <a:pt x="245682" y="152494"/>
                </a:lnTo>
                <a:cubicBezTo>
                  <a:pt x="245682" y="155008"/>
                  <a:pt x="243396" y="156804"/>
                  <a:pt x="240729" y="156804"/>
                </a:cubicBezTo>
                <a:cubicBezTo>
                  <a:pt x="238824" y="156804"/>
                  <a:pt x="236538" y="155008"/>
                  <a:pt x="236538" y="152494"/>
                </a:cubicBezTo>
                <a:lnTo>
                  <a:pt x="236538" y="81739"/>
                </a:lnTo>
                <a:cubicBezTo>
                  <a:pt x="236538" y="79225"/>
                  <a:pt x="238824" y="77788"/>
                  <a:pt x="240729" y="77788"/>
                </a:cubicBezTo>
                <a:close/>
                <a:moveTo>
                  <a:pt x="169862" y="77788"/>
                </a:moveTo>
                <a:cubicBezTo>
                  <a:pt x="171694" y="77788"/>
                  <a:pt x="174258" y="79225"/>
                  <a:pt x="174258" y="81739"/>
                </a:cubicBezTo>
                <a:lnTo>
                  <a:pt x="174258" y="152494"/>
                </a:lnTo>
                <a:cubicBezTo>
                  <a:pt x="174258" y="155008"/>
                  <a:pt x="171694" y="156804"/>
                  <a:pt x="169862" y="156804"/>
                </a:cubicBezTo>
                <a:cubicBezTo>
                  <a:pt x="167298" y="156804"/>
                  <a:pt x="165100" y="155008"/>
                  <a:pt x="165100" y="152494"/>
                </a:cubicBezTo>
                <a:lnTo>
                  <a:pt x="165100" y="81739"/>
                </a:lnTo>
                <a:cubicBezTo>
                  <a:pt x="165100" y="79225"/>
                  <a:pt x="167298" y="77788"/>
                  <a:pt x="169862" y="77788"/>
                </a:cubicBezTo>
                <a:close/>
                <a:moveTo>
                  <a:pt x="186865" y="58738"/>
                </a:moveTo>
                <a:lnTo>
                  <a:pt x="222353" y="58738"/>
                </a:lnTo>
                <a:cubicBezTo>
                  <a:pt x="224504" y="58738"/>
                  <a:pt x="226655" y="60936"/>
                  <a:pt x="226655" y="63134"/>
                </a:cubicBezTo>
                <a:cubicBezTo>
                  <a:pt x="226655" y="65699"/>
                  <a:pt x="224504" y="67897"/>
                  <a:pt x="222353" y="67897"/>
                </a:cubicBezTo>
                <a:lnTo>
                  <a:pt x="186865" y="67897"/>
                </a:lnTo>
                <a:cubicBezTo>
                  <a:pt x="184356" y="67897"/>
                  <a:pt x="182563" y="65699"/>
                  <a:pt x="182563" y="63134"/>
                </a:cubicBezTo>
                <a:cubicBezTo>
                  <a:pt x="182563" y="60936"/>
                  <a:pt x="184356" y="58738"/>
                  <a:pt x="186865" y="58738"/>
                </a:cubicBezTo>
                <a:close/>
                <a:moveTo>
                  <a:pt x="174841" y="23813"/>
                </a:moveTo>
                <a:lnTo>
                  <a:pt x="287771" y="23813"/>
                </a:lnTo>
                <a:cubicBezTo>
                  <a:pt x="289575" y="23813"/>
                  <a:pt x="291739" y="25968"/>
                  <a:pt x="291739" y="28482"/>
                </a:cubicBezTo>
                <a:cubicBezTo>
                  <a:pt x="291739" y="30996"/>
                  <a:pt x="289575" y="32792"/>
                  <a:pt x="287771" y="32792"/>
                </a:cubicBezTo>
                <a:lnTo>
                  <a:pt x="280194" y="32792"/>
                </a:lnTo>
                <a:lnTo>
                  <a:pt x="280194" y="200875"/>
                </a:lnTo>
                <a:lnTo>
                  <a:pt x="287771" y="200875"/>
                </a:lnTo>
                <a:cubicBezTo>
                  <a:pt x="289575" y="200875"/>
                  <a:pt x="291739" y="202671"/>
                  <a:pt x="291739" y="205185"/>
                </a:cubicBezTo>
                <a:cubicBezTo>
                  <a:pt x="291739" y="207699"/>
                  <a:pt x="289575" y="209854"/>
                  <a:pt x="287771" y="209854"/>
                </a:cubicBezTo>
                <a:lnTo>
                  <a:pt x="234734" y="209854"/>
                </a:lnTo>
                <a:lnTo>
                  <a:pt x="261793" y="285995"/>
                </a:lnTo>
                <a:cubicBezTo>
                  <a:pt x="262876" y="288149"/>
                  <a:pt x="261433" y="291023"/>
                  <a:pt x="259268" y="291741"/>
                </a:cubicBezTo>
                <a:cubicBezTo>
                  <a:pt x="258546" y="291741"/>
                  <a:pt x="258185" y="291741"/>
                  <a:pt x="257825" y="291741"/>
                </a:cubicBezTo>
                <a:cubicBezTo>
                  <a:pt x="256381" y="291741"/>
                  <a:pt x="254578" y="291023"/>
                  <a:pt x="253856" y="288868"/>
                </a:cubicBezTo>
                <a:lnTo>
                  <a:pt x="225353" y="209854"/>
                </a:lnTo>
                <a:lnTo>
                  <a:pt x="209117" y="209854"/>
                </a:lnTo>
                <a:lnTo>
                  <a:pt x="209117" y="287431"/>
                </a:lnTo>
                <a:cubicBezTo>
                  <a:pt x="209117" y="290304"/>
                  <a:pt x="206953" y="291741"/>
                  <a:pt x="204427" y="291741"/>
                </a:cubicBezTo>
                <a:cubicBezTo>
                  <a:pt x="202262" y="291741"/>
                  <a:pt x="200458" y="290304"/>
                  <a:pt x="200458" y="287431"/>
                </a:cubicBezTo>
                <a:lnTo>
                  <a:pt x="200458" y="209854"/>
                </a:lnTo>
                <a:lnTo>
                  <a:pt x="184222" y="209854"/>
                </a:lnTo>
                <a:lnTo>
                  <a:pt x="155719" y="288868"/>
                </a:lnTo>
                <a:cubicBezTo>
                  <a:pt x="154997" y="291023"/>
                  <a:pt x="153194" y="291741"/>
                  <a:pt x="151390" y="291741"/>
                </a:cubicBezTo>
                <a:cubicBezTo>
                  <a:pt x="151029" y="291741"/>
                  <a:pt x="150668" y="291741"/>
                  <a:pt x="149586" y="291741"/>
                </a:cubicBezTo>
                <a:cubicBezTo>
                  <a:pt x="147782" y="291023"/>
                  <a:pt x="146338" y="288149"/>
                  <a:pt x="147060" y="285995"/>
                </a:cubicBezTo>
                <a:lnTo>
                  <a:pt x="174480" y="209854"/>
                </a:lnTo>
                <a:lnTo>
                  <a:pt x="121804" y="209854"/>
                </a:lnTo>
                <a:cubicBezTo>
                  <a:pt x="119640" y="209854"/>
                  <a:pt x="117475" y="207699"/>
                  <a:pt x="117475" y="205185"/>
                </a:cubicBezTo>
                <a:cubicBezTo>
                  <a:pt x="117475" y="202671"/>
                  <a:pt x="119640" y="200875"/>
                  <a:pt x="121804" y="200875"/>
                </a:cubicBezTo>
                <a:lnTo>
                  <a:pt x="129381" y="200875"/>
                </a:lnTo>
                <a:lnTo>
                  <a:pt x="129381" y="81278"/>
                </a:lnTo>
                <a:cubicBezTo>
                  <a:pt x="129381" y="78763"/>
                  <a:pt x="131185" y="77327"/>
                  <a:pt x="133350" y="77327"/>
                </a:cubicBezTo>
                <a:cubicBezTo>
                  <a:pt x="135875" y="77327"/>
                  <a:pt x="138401" y="78763"/>
                  <a:pt x="138401" y="81278"/>
                </a:cubicBezTo>
                <a:lnTo>
                  <a:pt x="138401" y="200875"/>
                </a:lnTo>
                <a:lnTo>
                  <a:pt x="271174" y="200875"/>
                </a:lnTo>
                <a:lnTo>
                  <a:pt x="271174" y="32792"/>
                </a:lnTo>
                <a:lnTo>
                  <a:pt x="174841" y="32792"/>
                </a:lnTo>
                <a:cubicBezTo>
                  <a:pt x="172676" y="32792"/>
                  <a:pt x="170512" y="30996"/>
                  <a:pt x="170512" y="28482"/>
                </a:cubicBezTo>
                <a:cubicBezTo>
                  <a:pt x="170512" y="25968"/>
                  <a:pt x="172676" y="23813"/>
                  <a:pt x="174841" y="23813"/>
                </a:cubicBezTo>
                <a:close/>
                <a:moveTo>
                  <a:pt x="138359" y="22108"/>
                </a:moveTo>
                <a:lnTo>
                  <a:pt x="99445" y="61295"/>
                </a:lnTo>
                <a:cubicBezTo>
                  <a:pt x="93680" y="66687"/>
                  <a:pt x="86834" y="69563"/>
                  <a:pt x="78547" y="69563"/>
                </a:cubicBezTo>
                <a:lnTo>
                  <a:pt x="62694" y="69563"/>
                </a:lnTo>
                <a:cubicBezTo>
                  <a:pt x="62333" y="71361"/>
                  <a:pt x="60532" y="72439"/>
                  <a:pt x="58730" y="72439"/>
                </a:cubicBezTo>
                <a:cubicBezTo>
                  <a:pt x="56568" y="72439"/>
                  <a:pt x="54767" y="71361"/>
                  <a:pt x="54407" y="69563"/>
                </a:cubicBezTo>
                <a:lnTo>
                  <a:pt x="28104" y="69563"/>
                </a:lnTo>
                <a:cubicBezTo>
                  <a:pt x="17295" y="69563"/>
                  <a:pt x="9008" y="78192"/>
                  <a:pt x="9008" y="89336"/>
                </a:cubicBezTo>
                <a:lnTo>
                  <a:pt x="9008" y="168429"/>
                </a:lnTo>
                <a:cubicBezTo>
                  <a:pt x="9008" y="172743"/>
                  <a:pt x="12250" y="176338"/>
                  <a:pt x="16214" y="176338"/>
                </a:cubicBezTo>
                <a:cubicBezTo>
                  <a:pt x="20537" y="176338"/>
                  <a:pt x="23780" y="172743"/>
                  <a:pt x="23780" y="168429"/>
                </a:cubicBezTo>
                <a:lnTo>
                  <a:pt x="23780" y="93291"/>
                </a:lnTo>
                <a:cubicBezTo>
                  <a:pt x="23780" y="90774"/>
                  <a:pt x="25582" y="88617"/>
                  <a:pt x="28104" y="88617"/>
                </a:cubicBezTo>
                <a:cubicBezTo>
                  <a:pt x="30626" y="88617"/>
                  <a:pt x="32788" y="90774"/>
                  <a:pt x="32788" y="93291"/>
                </a:cubicBezTo>
                <a:lnTo>
                  <a:pt x="32788" y="162676"/>
                </a:lnTo>
                <a:lnTo>
                  <a:pt x="84673" y="162676"/>
                </a:lnTo>
                <a:lnTo>
                  <a:pt x="84673" y="108031"/>
                </a:lnTo>
                <a:cubicBezTo>
                  <a:pt x="84673" y="100841"/>
                  <a:pt x="87195" y="94729"/>
                  <a:pt x="91879" y="90055"/>
                </a:cubicBezTo>
                <a:lnTo>
                  <a:pt x="149168" y="32534"/>
                </a:lnTo>
                <a:cubicBezTo>
                  <a:pt x="150249" y="31455"/>
                  <a:pt x="151330" y="29298"/>
                  <a:pt x="151330" y="27500"/>
                </a:cubicBezTo>
                <a:cubicBezTo>
                  <a:pt x="151330" y="25343"/>
                  <a:pt x="150249" y="23186"/>
                  <a:pt x="149168" y="22108"/>
                </a:cubicBezTo>
                <a:cubicBezTo>
                  <a:pt x="146286" y="19232"/>
                  <a:pt x="141241" y="19232"/>
                  <a:pt x="138359" y="22108"/>
                </a:cubicBezTo>
                <a:close/>
                <a:moveTo>
                  <a:pt x="143583" y="11053"/>
                </a:moveTo>
                <a:cubicBezTo>
                  <a:pt x="147907" y="11053"/>
                  <a:pt x="152231" y="12581"/>
                  <a:pt x="155293" y="15637"/>
                </a:cubicBezTo>
                <a:cubicBezTo>
                  <a:pt x="158536" y="18872"/>
                  <a:pt x="159977" y="22827"/>
                  <a:pt x="159977" y="27500"/>
                </a:cubicBezTo>
                <a:cubicBezTo>
                  <a:pt x="159977" y="31815"/>
                  <a:pt x="158536" y="35769"/>
                  <a:pt x="155293" y="39005"/>
                </a:cubicBezTo>
                <a:lnTo>
                  <a:pt x="98004" y="96167"/>
                </a:lnTo>
                <a:cubicBezTo>
                  <a:pt x="95482" y="99403"/>
                  <a:pt x="93680" y="103357"/>
                  <a:pt x="93680" y="108031"/>
                </a:cubicBezTo>
                <a:lnTo>
                  <a:pt x="93680" y="272687"/>
                </a:lnTo>
                <a:cubicBezTo>
                  <a:pt x="93680" y="283112"/>
                  <a:pt x="84673" y="291741"/>
                  <a:pt x="74224" y="291741"/>
                </a:cubicBezTo>
                <a:cubicBezTo>
                  <a:pt x="67738" y="291741"/>
                  <a:pt x="62333" y="288865"/>
                  <a:pt x="58730" y="284910"/>
                </a:cubicBezTo>
                <a:cubicBezTo>
                  <a:pt x="54767" y="288865"/>
                  <a:pt x="49723" y="291741"/>
                  <a:pt x="43597" y="291741"/>
                </a:cubicBezTo>
                <a:cubicBezTo>
                  <a:pt x="32788" y="291741"/>
                  <a:pt x="23780" y="283112"/>
                  <a:pt x="23780" y="272687"/>
                </a:cubicBezTo>
                <a:lnTo>
                  <a:pt x="23780" y="183169"/>
                </a:lnTo>
                <a:cubicBezTo>
                  <a:pt x="21618" y="184247"/>
                  <a:pt x="19096" y="184966"/>
                  <a:pt x="16214" y="184966"/>
                </a:cubicBezTo>
                <a:cubicBezTo>
                  <a:pt x="7206" y="184966"/>
                  <a:pt x="0" y="177416"/>
                  <a:pt x="0" y="168429"/>
                </a:cubicBezTo>
                <a:lnTo>
                  <a:pt x="0" y="89336"/>
                </a:lnTo>
                <a:cubicBezTo>
                  <a:pt x="0" y="73158"/>
                  <a:pt x="12611" y="60576"/>
                  <a:pt x="28104" y="60576"/>
                </a:cubicBezTo>
                <a:lnTo>
                  <a:pt x="78547" y="60576"/>
                </a:lnTo>
                <a:cubicBezTo>
                  <a:pt x="84312" y="60576"/>
                  <a:pt x="89357" y="58778"/>
                  <a:pt x="92960" y="54464"/>
                </a:cubicBezTo>
                <a:lnTo>
                  <a:pt x="131873" y="15637"/>
                </a:lnTo>
                <a:cubicBezTo>
                  <a:pt x="134936" y="12581"/>
                  <a:pt x="139260" y="11053"/>
                  <a:pt x="143583" y="11053"/>
                </a:cubicBezTo>
                <a:close/>
                <a:moveTo>
                  <a:pt x="58558" y="8944"/>
                </a:moveTo>
                <a:cubicBezTo>
                  <a:pt x="49551" y="8944"/>
                  <a:pt x="41624" y="16098"/>
                  <a:pt x="41624" y="25400"/>
                </a:cubicBezTo>
                <a:cubicBezTo>
                  <a:pt x="41624" y="34344"/>
                  <a:pt x="49551" y="41498"/>
                  <a:pt x="58558" y="41498"/>
                </a:cubicBezTo>
                <a:cubicBezTo>
                  <a:pt x="67565" y="41498"/>
                  <a:pt x="74770" y="34344"/>
                  <a:pt x="74770" y="25400"/>
                </a:cubicBezTo>
                <a:cubicBezTo>
                  <a:pt x="74770" y="16098"/>
                  <a:pt x="67565" y="8944"/>
                  <a:pt x="58558" y="8944"/>
                </a:cubicBezTo>
                <a:close/>
                <a:moveTo>
                  <a:pt x="58558" y="0"/>
                </a:moveTo>
                <a:cubicBezTo>
                  <a:pt x="72609" y="0"/>
                  <a:pt x="83777" y="11090"/>
                  <a:pt x="83777" y="25400"/>
                </a:cubicBezTo>
                <a:cubicBezTo>
                  <a:pt x="83777" y="39352"/>
                  <a:pt x="72609" y="50442"/>
                  <a:pt x="58558" y="50442"/>
                </a:cubicBezTo>
                <a:cubicBezTo>
                  <a:pt x="44507" y="50442"/>
                  <a:pt x="33338" y="39352"/>
                  <a:pt x="33338" y="25400"/>
                </a:cubicBezTo>
                <a:cubicBezTo>
                  <a:pt x="33338" y="11090"/>
                  <a:pt x="44507" y="0"/>
                  <a:pt x="5855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sz="900" dirty="0">
              <a:latin typeface="Lato Light" panose="020F0502020204030203" pitchFamily="34" charset="0"/>
            </a:endParaRPr>
          </a:p>
        </p:txBody>
      </p:sp>
      <p:sp>
        <p:nvSpPr>
          <p:cNvPr id="43" name="Freeform 45">
            <a:extLst>
              <a:ext uri="{FF2B5EF4-FFF2-40B4-BE49-F238E27FC236}">
                <a16:creationId xmlns:a16="http://schemas.microsoft.com/office/drawing/2014/main" id="{6141E3AA-518D-6641-A616-F5BA75F20EB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872038" y="3950781"/>
            <a:ext cx="457621" cy="458307"/>
          </a:xfrm>
          <a:custGeom>
            <a:avLst/>
            <a:gdLst>
              <a:gd name="T0" fmla="*/ 2147483646 w 811"/>
              <a:gd name="T1" fmla="*/ 2147483646 h 811"/>
              <a:gd name="T2" fmla="*/ 2147483646 w 811"/>
              <a:gd name="T3" fmla="*/ 2147483646 h 811"/>
              <a:gd name="T4" fmla="*/ 2147483646 w 811"/>
              <a:gd name="T5" fmla="*/ 2147483646 h 811"/>
              <a:gd name="T6" fmla="*/ 2147483646 w 811"/>
              <a:gd name="T7" fmla="*/ 2147483646 h 811"/>
              <a:gd name="T8" fmla="*/ 2147483646 w 811"/>
              <a:gd name="T9" fmla="*/ 2147483646 h 811"/>
              <a:gd name="T10" fmla="*/ 2147483646 w 811"/>
              <a:gd name="T11" fmla="*/ 2147483646 h 811"/>
              <a:gd name="T12" fmla="*/ 2147483646 w 811"/>
              <a:gd name="T13" fmla="*/ 2147483646 h 811"/>
              <a:gd name="T14" fmla="*/ 2147483646 w 811"/>
              <a:gd name="T15" fmla="*/ 2147483646 h 811"/>
              <a:gd name="T16" fmla="*/ 2147483646 w 811"/>
              <a:gd name="T17" fmla="*/ 2147483646 h 811"/>
              <a:gd name="T18" fmla="*/ 2147483646 w 811"/>
              <a:gd name="T19" fmla="*/ 2147483646 h 811"/>
              <a:gd name="T20" fmla="*/ 2147483646 w 811"/>
              <a:gd name="T21" fmla="*/ 2147483646 h 811"/>
              <a:gd name="T22" fmla="*/ 2147483646 w 811"/>
              <a:gd name="T23" fmla="*/ 2147483646 h 811"/>
              <a:gd name="T24" fmla="*/ 2147483646 w 811"/>
              <a:gd name="T25" fmla="*/ 2147483646 h 811"/>
              <a:gd name="T26" fmla="*/ 2147483646 w 811"/>
              <a:gd name="T27" fmla="*/ 2147483646 h 811"/>
              <a:gd name="T28" fmla="*/ 2147483646 w 811"/>
              <a:gd name="T29" fmla="*/ 2147483646 h 811"/>
              <a:gd name="T30" fmla="*/ 2147483646 w 811"/>
              <a:gd name="T31" fmla="*/ 2147483646 h 811"/>
              <a:gd name="T32" fmla="*/ 2147483646 w 811"/>
              <a:gd name="T33" fmla="*/ 2147483646 h 811"/>
              <a:gd name="T34" fmla="*/ 2147483646 w 811"/>
              <a:gd name="T35" fmla="*/ 2147483646 h 811"/>
              <a:gd name="T36" fmla="*/ 2147483646 w 811"/>
              <a:gd name="T37" fmla="*/ 2147483646 h 811"/>
              <a:gd name="T38" fmla="*/ 2147483646 w 811"/>
              <a:gd name="T39" fmla="*/ 2147483646 h 811"/>
              <a:gd name="T40" fmla="*/ 2147483646 w 811"/>
              <a:gd name="T41" fmla="*/ 2147483646 h 811"/>
              <a:gd name="T42" fmla="*/ 2147483646 w 811"/>
              <a:gd name="T43" fmla="*/ 2147483646 h 811"/>
              <a:gd name="T44" fmla="*/ 2147483646 w 811"/>
              <a:gd name="T45" fmla="*/ 2147483646 h 811"/>
              <a:gd name="T46" fmla="*/ 2147483646 w 811"/>
              <a:gd name="T47" fmla="*/ 2147483646 h 811"/>
              <a:gd name="T48" fmla="*/ 2147483646 w 811"/>
              <a:gd name="T49" fmla="*/ 2147483646 h 811"/>
              <a:gd name="T50" fmla="*/ 2147483646 w 811"/>
              <a:gd name="T51" fmla="*/ 2147483646 h 811"/>
              <a:gd name="T52" fmla="*/ 2147483646 w 811"/>
              <a:gd name="T53" fmla="*/ 2147483646 h 811"/>
              <a:gd name="T54" fmla="*/ 2147483646 w 811"/>
              <a:gd name="T55" fmla="*/ 2147483646 h 811"/>
              <a:gd name="T56" fmla="*/ 2147483646 w 811"/>
              <a:gd name="T57" fmla="*/ 2147483646 h 811"/>
              <a:gd name="T58" fmla="*/ 2147483646 w 811"/>
              <a:gd name="T59" fmla="*/ 2147483646 h 811"/>
              <a:gd name="T60" fmla="*/ 2147483646 w 811"/>
              <a:gd name="T61" fmla="*/ 2147483646 h 811"/>
              <a:gd name="T62" fmla="*/ 2147483646 w 811"/>
              <a:gd name="T63" fmla="*/ 2147483646 h 811"/>
              <a:gd name="T64" fmla="*/ 2147483646 w 811"/>
              <a:gd name="T65" fmla="*/ 2147483646 h 811"/>
              <a:gd name="T66" fmla="*/ 2147483646 w 811"/>
              <a:gd name="T67" fmla="*/ 2147483646 h 811"/>
              <a:gd name="T68" fmla="*/ 2147483646 w 811"/>
              <a:gd name="T69" fmla="*/ 2147483646 h 811"/>
              <a:gd name="T70" fmla="*/ 2147483646 w 811"/>
              <a:gd name="T71" fmla="*/ 2147483646 h 811"/>
              <a:gd name="T72" fmla="*/ 2147483646 w 811"/>
              <a:gd name="T73" fmla="*/ 2147483646 h 811"/>
              <a:gd name="T74" fmla="*/ 2147483646 w 811"/>
              <a:gd name="T75" fmla="*/ 2147483646 h 811"/>
              <a:gd name="T76" fmla="*/ 2147483646 w 811"/>
              <a:gd name="T77" fmla="*/ 2147483646 h 811"/>
              <a:gd name="T78" fmla="*/ 2147483646 w 811"/>
              <a:gd name="T79" fmla="*/ 2147483646 h 811"/>
              <a:gd name="T80" fmla="*/ 2147483646 w 811"/>
              <a:gd name="T81" fmla="*/ 2147483646 h 811"/>
              <a:gd name="T82" fmla="*/ 2147483646 w 811"/>
              <a:gd name="T83" fmla="*/ 2147483646 h 811"/>
              <a:gd name="T84" fmla="*/ 2147483646 w 811"/>
              <a:gd name="T85" fmla="*/ 2147483646 h 811"/>
              <a:gd name="T86" fmla="*/ 2147483646 w 811"/>
              <a:gd name="T87" fmla="*/ 2147483646 h 811"/>
              <a:gd name="T88" fmla="*/ 2147483646 w 811"/>
              <a:gd name="T89" fmla="*/ 2147483646 h 811"/>
              <a:gd name="T90" fmla="*/ 2147483646 w 811"/>
              <a:gd name="T91" fmla="*/ 2147483646 h 811"/>
              <a:gd name="T92" fmla="*/ 2147483646 w 811"/>
              <a:gd name="T93" fmla="*/ 2147483646 h 811"/>
              <a:gd name="T94" fmla="*/ 2147483646 w 811"/>
              <a:gd name="T95" fmla="*/ 2147483646 h 811"/>
              <a:gd name="T96" fmla="*/ 2147483646 w 811"/>
              <a:gd name="T97" fmla="*/ 2147483646 h 811"/>
              <a:gd name="T98" fmla="*/ 2147483646 w 811"/>
              <a:gd name="T99" fmla="*/ 2147483646 h 811"/>
              <a:gd name="T100" fmla="*/ 0 w 811"/>
              <a:gd name="T101" fmla="*/ 2147483646 h 811"/>
              <a:gd name="T102" fmla="*/ 2147483646 w 811"/>
              <a:gd name="T103" fmla="*/ 2147483646 h 811"/>
              <a:gd name="T104" fmla="*/ 2147483646 w 811"/>
              <a:gd name="T105" fmla="*/ 2147483646 h 811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811" h="811">
                <a:moveTo>
                  <a:pt x="784" y="393"/>
                </a:moveTo>
                <a:lnTo>
                  <a:pt x="686" y="393"/>
                </a:lnTo>
                <a:cubicBezTo>
                  <a:pt x="684" y="342"/>
                  <a:pt x="668" y="295"/>
                  <a:pt x="642" y="254"/>
                </a:cubicBezTo>
                <a:lnTo>
                  <a:pt x="666" y="254"/>
                </a:lnTo>
                <a:cubicBezTo>
                  <a:pt x="669" y="254"/>
                  <a:pt x="673" y="253"/>
                  <a:pt x="675" y="251"/>
                </a:cubicBezTo>
                <a:lnTo>
                  <a:pt x="724" y="201"/>
                </a:lnTo>
                <a:cubicBezTo>
                  <a:pt x="760" y="257"/>
                  <a:pt x="782" y="323"/>
                  <a:pt x="784" y="393"/>
                </a:cubicBezTo>
                <a:close/>
                <a:moveTo>
                  <a:pt x="417" y="785"/>
                </a:moveTo>
                <a:lnTo>
                  <a:pt x="417" y="686"/>
                </a:lnTo>
                <a:cubicBezTo>
                  <a:pt x="563" y="681"/>
                  <a:pt x="680" y="563"/>
                  <a:pt x="686" y="418"/>
                </a:cubicBezTo>
                <a:lnTo>
                  <a:pt x="784" y="418"/>
                </a:lnTo>
                <a:cubicBezTo>
                  <a:pt x="778" y="618"/>
                  <a:pt x="617" y="779"/>
                  <a:pt x="417" y="785"/>
                </a:cubicBezTo>
                <a:close/>
                <a:moveTo>
                  <a:pt x="25" y="418"/>
                </a:moveTo>
                <a:lnTo>
                  <a:pt x="123" y="418"/>
                </a:lnTo>
                <a:cubicBezTo>
                  <a:pt x="130" y="563"/>
                  <a:pt x="247" y="681"/>
                  <a:pt x="393" y="686"/>
                </a:cubicBezTo>
                <a:lnTo>
                  <a:pt x="393" y="785"/>
                </a:lnTo>
                <a:cubicBezTo>
                  <a:pt x="193" y="779"/>
                  <a:pt x="31" y="618"/>
                  <a:pt x="25" y="418"/>
                </a:cubicBezTo>
                <a:close/>
                <a:moveTo>
                  <a:pt x="393" y="26"/>
                </a:moveTo>
                <a:lnTo>
                  <a:pt x="393" y="124"/>
                </a:lnTo>
                <a:cubicBezTo>
                  <a:pt x="247" y="131"/>
                  <a:pt x="130" y="248"/>
                  <a:pt x="123" y="393"/>
                </a:cubicBezTo>
                <a:lnTo>
                  <a:pt x="25" y="393"/>
                </a:lnTo>
                <a:cubicBezTo>
                  <a:pt x="31" y="194"/>
                  <a:pt x="193" y="32"/>
                  <a:pt x="393" y="26"/>
                </a:cubicBezTo>
                <a:close/>
                <a:moveTo>
                  <a:pt x="559" y="135"/>
                </a:moveTo>
                <a:lnTo>
                  <a:pt x="559" y="135"/>
                </a:lnTo>
                <a:cubicBezTo>
                  <a:pt x="557" y="138"/>
                  <a:pt x="556" y="141"/>
                  <a:pt x="556" y="144"/>
                </a:cubicBezTo>
                <a:lnTo>
                  <a:pt x="556" y="168"/>
                </a:lnTo>
                <a:cubicBezTo>
                  <a:pt x="515" y="143"/>
                  <a:pt x="468" y="126"/>
                  <a:pt x="417" y="124"/>
                </a:cubicBezTo>
                <a:lnTo>
                  <a:pt x="417" y="26"/>
                </a:lnTo>
                <a:cubicBezTo>
                  <a:pt x="488" y="29"/>
                  <a:pt x="553" y="50"/>
                  <a:pt x="609" y="85"/>
                </a:cubicBezTo>
                <a:lnTo>
                  <a:pt x="559" y="135"/>
                </a:lnTo>
                <a:close/>
                <a:moveTo>
                  <a:pt x="563" y="393"/>
                </a:moveTo>
                <a:lnTo>
                  <a:pt x="563" y="393"/>
                </a:lnTo>
                <a:cubicBezTo>
                  <a:pt x="560" y="359"/>
                  <a:pt x="547" y="327"/>
                  <a:pt x="525" y="302"/>
                </a:cubicBezTo>
                <a:lnTo>
                  <a:pt x="573" y="254"/>
                </a:lnTo>
                <a:lnTo>
                  <a:pt x="612" y="254"/>
                </a:lnTo>
                <a:cubicBezTo>
                  <a:pt x="641" y="294"/>
                  <a:pt x="659" y="342"/>
                  <a:pt x="661" y="393"/>
                </a:cubicBezTo>
                <a:lnTo>
                  <a:pt x="563" y="393"/>
                </a:lnTo>
                <a:close/>
                <a:moveTo>
                  <a:pt x="417" y="564"/>
                </a:moveTo>
                <a:lnTo>
                  <a:pt x="417" y="564"/>
                </a:lnTo>
                <a:cubicBezTo>
                  <a:pt x="495" y="558"/>
                  <a:pt x="558" y="496"/>
                  <a:pt x="563" y="418"/>
                </a:cubicBezTo>
                <a:lnTo>
                  <a:pt x="661" y="418"/>
                </a:lnTo>
                <a:cubicBezTo>
                  <a:pt x="655" y="550"/>
                  <a:pt x="549" y="656"/>
                  <a:pt x="417" y="662"/>
                </a:cubicBezTo>
                <a:lnTo>
                  <a:pt x="417" y="564"/>
                </a:lnTo>
                <a:close/>
                <a:moveTo>
                  <a:pt x="246" y="418"/>
                </a:moveTo>
                <a:lnTo>
                  <a:pt x="246" y="418"/>
                </a:lnTo>
                <a:cubicBezTo>
                  <a:pt x="252" y="496"/>
                  <a:pt x="314" y="558"/>
                  <a:pt x="393" y="564"/>
                </a:cubicBezTo>
                <a:lnTo>
                  <a:pt x="393" y="662"/>
                </a:lnTo>
                <a:cubicBezTo>
                  <a:pt x="260" y="656"/>
                  <a:pt x="154" y="550"/>
                  <a:pt x="148" y="418"/>
                </a:cubicBezTo>
                <a:lnTo>
                  <a:pt x="246" y="418"/>
                </a:lnTo>
                <a:close/>
                <a:moveTo>
                  <a:pt x="393" y="246"/>
                </a:moveTo>
                <a:lnTo>
                  <a:pt x="393" y="246"/>
                </a:lnTo>
                <a:cubicBezTo>
                  <a:pt x="314" y="253"/>
                  <a:pt x="252" y="315"/>
                  <a:pt x="246" y="393"/>
                </a:cubicBezTo>
                <a:lnTo>
                  <a:pt x="148" y="393"/>
                </a:lnTo>
                <a:cubicBezTo>
                  <a:pt x="154" y="261"/>
                  <a:pt x="260" y="155"/>
                  <a:pt x="393" y="149"/>
                </a:cubicBezTo>
                <a:lnTo>
                  <a:pt x="393" y="246"/>
                </a:lnTo>
                <a:close/>
                <a:moveTo>
                  <a:pt x="508" y="285"/>
                </a:moveTo>
                <a:lnTo>
                  <a:pt x="508" y="285"/>
                </a:lnTo>
                <a:cubicBezTo>
                  <a:pt x="483" y="263"/>
                  <a:pt x="452" y="249"/>
                  <a:pt x="417" y="246"/>
                </a:cubicBezTo>
                <a:lnTo>
                  <a:pt x="417" y="148"/>
                </a:lnTo>
                <a:cubicBezTo>
                  <a:pt x="469" y="151"/>
                  <a:pt x="516" y="169"/>
                  <a:pt x="556" y="198"/>
                </a:cubicBezTo>
                <a:lnTo>
                  <a:pt x="556" y="237"/>
                </a:lnTo>
                <a:lnTo>
                  <a:pt x="508" y="285"/>
                </a:lnTo>
                <a:close/>
                <a:moveTo>
                  <a:pt x="503" y="418"/>
                </a:moveTo>
                <a:lnTo>
                  <a:pt x="539" y="418"/>
                </a:lnTo>
                <a:cubicBezTo>
                  <a:pt x="533" y="482"/>
                  <a:pt x="481" y="534"/>
                  <a:pt x="417" y="540"/>
                </a:cubicBezTo>
                <a:lnTo>
                  <a:pt x="417" y="504"/>
                </a:lnTo>
                <a:cubicBezTo>
                  <a:pt x="417" y="497"/>
                  <a:pt x="411" y="491"/>
                  <a:pt x="405" y="491"/>
                </a:cubicBezTo>
                <a:cubicBezTo>
                  <a:pt x="398" y="491"/>
                  <a:pt x="393" y="497"/>
                  <a:pt x="393" y="504"/>
                </a:cubicBezTo>
                <a:lnTo>
                  <a:pt x="393" y="540"/>
                </a:lnTo>
                <a:cubicBezTo>
                  <a:pt x="328" y="534"/>
                  <a:pt x="276" y="482"/>
                  <a:pt x="270" y="418"/>
                </a:cubicBezTo>
                <a:lnTo>
                  <a:pt x="307" y="418"/>
                </a:lnTo>
                <a:cubicBezTo>
                  <a:pt x="313" y="418"/>
                  <a:pt x="319" y="412"/>
                  <a:pt x="319" y="406"/>
                </a:cubicBezTo>
                <a:cubicBezTo>
                  <a:pt x="319" y="399"/>
                  <a:pt x="313" y="393"/>
                  <a:pt x="307" y="393"/>
                </a:cubicBezTo>
                <a:lnTo>
                  <a:pt x="270" y="393"/>
                </a:lnTo>
                <a:cubicBezTo>
                  <a:pt x="276" y="329"/>
                  <a:pt x="328" y="277"/>
                  <a:pt x="393" y="271"/>
                </a:cubicBezTo>
                <a:lnTo>
                  <a:pt x="393" y="308"/>
                </a:lnTo>
                <a:cubicBezTo>
                  <a:pt x="393" y="314"/>
                  <a:pt x="398" y="320"/>
                  <a:pt x="405" y="320"/>
                </a:cubicBezTo>
                <a:cubicBezTo>
                  <a:pt x="411" y="320"/>
                  <a:pt x="417" y="314"/>
                  <a:pt x="417" y="308"/>
                </a:cubicBezTo>
                <a:lnTo>
                  <a:pt x="417" y="271"/>
                </a:lnTo>
                <a:cubicBezTo>
                  <a:pt x="445" y="274"/>
                  <a:pt x="471" y="285"/>
                  <a:pt x="490" y="302"/>
                </a:cubicBezTo>
                <a:lnTo>
                  <a:pt x="396" y="397"/>
                </a:lnTo>
                <a:cubicBezTo>
                  <a:pt x="391" y="401"/>
                  <a:pt x="391" y="409"/>
                  <a:pt x="396" y="414"/>
                </a:cubicBezTo>
                <a:cubicBezTo>
                  <a:pt x="398" y="416"/>
                  <a:pt x="401" y="418"/>
                  <a:pt x="405" y="418"/>
                </a:cubicBezTo>
                <a:cubicBezTo>
                  <a:pt x="408" y="418"/>
                  <a:pt x="411" y="416"/>
                  <a:pt x="413" y="414"/>
                </a:cubicBezTo>
                <a:lnTo>
                  <a:pt x="508" y="319"/>
                </a:lnTo>
                <a:cubicBezTo>
                  <a:pt x="525" y="340"/>
                  <a:pt x="536" y="365"/>
                  <a:pt x="539" y="393"/>
                </a:cubicBezTo>
                <a:lnTo>
                  <a:pt x="503" y="393"/>
                </a:lnTo>
                <a:cubicBezTo>
                  <a:pt x="496" y="393"/>
                  <a:pt x="490" y="399"/>
                  <a:pt x="490" y="406"/>
                </a:cubicBezTo>
                <a:cubicBezTo>
                  <a:pt x="490" y="412"/>
                  <a:pt x="496" y="418"/>
                  <a:pt x="503" y="418"/>
                </a:cubicBezTo>
                <a:close/>
                <a:moveTo>
                  <a:pt x="687" y="43"/>
                </a:moveTo>
                <a:lnTo>
                  <a:pt x="687" y="112"/>
                </a:lnTo>
                <a:cubicBezTo>
                  <a:pt x="687" y="118"/>
                  <a:pt x="692" y="124"/>
                  <a:pt x="699" y="124"/>
                </a:cubicBezTo>
                <a:lnTo>
                  <a:pt x="767" y="124"/>
                </a:lnTo>
                <a:lnTo>
                  <a:pt x="661" y="230"/>
                </a:lnTo>
                <a:lnTo>
                  <a:pt x="580" y="230"/>
                </a:lnTo>
                <a:lnTo>
                  <a:pt x="580" y="149"/>
                </a:lnTo>
                <a:lnTo>
                  <a:pt x="687" y="43"/>
                </a:lnTo>
                <a:close/>
                <a:moveTo>
                  <a:pt x="805" y="120"/>
                </a:moveTo>
                <a:lnTo>
                  <a:pt x="805" y="120"/>
                </a:lnTo>
                <a:cubicBezTo>
                  <a:pt x="809" y="117"/>
                  <a:pt x="810" y="112"/>
                  <a:pt x="808" y="107"/>
                </a:cubicBezTo>
                <a:cubicBezTo>
                  <a:pt x="806" y="102"/>
                  <a:pt x="802" y="99"/>
                  <a:pt x="797" y="99"/>
                </a:cubicBezTo>
                <a:lnTo>
                  <a:pt x="729" y="99"/>
                </a:lnTo>
                <a:lnTo>
                  <a:pt x="805" y="22"/>
                </a:lnTo>
                <a:cubicBezTo>
                  <a:pt x="810" y="17"/>
                  <a:pt x="810" y="9"/>
                  <a:pt x="805" y="4"/>
                </a:cubicBezTo>
                <a:cubicBezTo>
                  <a:pt x="801" y="0"/>
                  <a:pt x="793" y="0"/>
                  <a:pt x="788" y="4"/>
                </a:cubicBezTo>
                <a:lnTo>
                  <a:pt x="711" y="82"/>
                </a:lnTo>
                <a:lnTo>
                  <a:pt x="711" y="13"/>
                </a:lnTo>
                <a:cubicBezTo>
                  <a:pt x="711" y="9"/>
                  <a:pt x="708" y="4"/>
                  <a:pt x="703" y="2"/>
                </a:cubicBezTo>
                <a:cubicBezTo>
                  <a:pt x="699" y="0"/>
                  <a:pt x="694" y="1"/>
                  <a:pt x="690" y="4"/>
                </a:cubicBezTo>
                <a:lnTo>
                  <a:pt x="627" y="68"/>
                </a:lnTo>
                <a:cubicBezTo>
                  <a:pt x="563" y="26"/>
                  <a:pt x="486" y="1"/>
                  <a:pt x="405" y="1"/>
                </a:cubicBezTo>
                <a:cubicBezTo>
                  <a:pt x="182" y="1"/>
                  <a:pt x="0" y="183"/>
                  <a:pt x="0" y="406"/>
                </a:cubicBezTo>
                <a:cubicBezTo>
                  <a:pt x="0" y="628"/>
                  <a:pt x="182" y="810"/>
                  <a:pt x="405" y="810"/>
                </a:cubicBezTo>
                <a:cubicBezTo>
                  <a:pt x="627" y="810"/>
                  <a:pt x="809" y="628"/>
                  <a:pt x="809" y="406"/>
                </a:cubicBezTo>
                <a:cubicBezTo>
                  <a:pt x="809" y="323"/>
                  <a:pt x="784" y="247"/>
                  <a:pt x="742" y="184"/>
                </a:cubicBezTo>
                <a:lnTo>
                  <a:pt x="805" y="1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900" dirty="0">
              <a:latin typeface="Lato Light" panose="020F0502020204030203" pitchFamily="34" charset="0"/>
            </a:endParaRPr>
          </a:p>
        </p:txBody>
      </p:sp>
      <p:sp>
        <p:nvSpPr>
          <p:cNvPr id="44" name="Freeform 1020">
            <a:extLst>
              <a:ext uri="{FF2B5EF4-FFF2-40B4-BE49-F238E27FC236}">
                <a16:creationId xmlns:a16="http://schemas.microsoft.com/office/drawing/2014/main" id="{ED30C2DD-E62B-354B-B412-AAD8325A283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200078" y="3949063"/>
            <a:ext cx="461743" cy="461743"/>
          </a:xfrm>
          <a:custGeom>
            <a:avLst/>
            <a:gdLst>
              <a:gd name="T0" fmla="*/ 85474451 w 293328"/>
              <a:gd name="T1" fmla="*/ 124201846 h 293329"/>
              <a:gd name="T2" fmla="*/ 3778320 w 293328"/>
              <a:gd name="T3" fmla="*/ 102219194 h 293329"/>
              <a:gd name="T4" fmla="*/ 121049923 w 293328"/>
              <a:gd name="T5" fmla="*/ 111326137 h 293329"/>
              <a:gd name="T6" fmla="*/ 3778320 w 293328"/>
              <a:gd name="T7" fmla="*/ 102219194 h 293329"/>
              <a:gd name="T8" fmla="*/ 71726361 w 293328"/>
              <a:gd name="T9" fmla="*/ 78335768 h 293329"/>
              <a:gd name="T10" fmla="*/ 93698092 w 293328"/>
              <a:gd name="T11" fmla="*/ 78335768 h 293329"/>
              <a:gd name="T12" fmla="*/ 95110857 w 293328"/>
              <a:gd name="T13" fmla="*/ 70993837 h 293329"/>
              <a:gd name="T14" fmla="*/ 95581508 w 293328"/>
              <a:gd name="T15" fmla="*/ 89985905 h 293329"/>
              <a:gd name="T16" fmla="*/ 67959254 w 293328"/>
              <a:gd name="T17" fmla="*/ 78335768 h 293329"/>
              <a:gd name="T18" fmla="*/ 34461138 w 293328"/>
              <a:gd name="T19" fmla="*/ 70675192 h 293329"/>
              <a:gd name="T20" fmla="*/ 32891973 w 293328"/>
              <a:gd name="T21" fmla="*/ 85996548 h 293329"/>
              <a:gd name="T22" fmla="*/ 53294304 w 293328"/>
              <a:gd name="T23" fmla="*/ 73547525 h 293329"/>
              <a:gd name="T24" fmla="*/ 58787775 w 293328"/>
              <a:gd name="T25" fmla="*/ 78335768 h 293329"/>
              <a:gd name="T26" fmla="*/ 31008234 w 293328"/>
              <a:gd name="T27" fmla="*/ 89985905 h 293329"/>
              <a:gd name="T28" fmla="*/ 31793207 w 293328"/>
              <a:gd name="T29" fmla="*/ 70993837 h 293329"/>
              <a:gd name="T30" fmla="*/ 78746641 w 293328"/>
              <a:gd name="T31" fmla="*/ 62408809 h 293329"/>
              <a:gd name="T32" fmla="*/ 83061364 w 293328"/>
              <a:gd name="T33" fmla="*/ 57940157 h 293329"/>
              <a:gd name="T34" fmla="*/ 44381591 w 293328"/>
              <a:gd name="T35" fmla="*/ 66877349 h 293329"/>
              <a:gd name="T36" fmla="*/ 83061364 w 293328"/>
              <a:gd name="T37" fmla="*/ 54087441 h 293329"/>
              <a:gd name="T38" fmla="*/ 74893516 w 293328"/>
              <a:gd name="T39" fmla="*/ 62408809 h 293329"/>
              <a:gd name="T40" fmla="*/ 52548940 w 293328"/>
              <a:gd name="T41" fmla="*/ 62408809 h 293329"/>
              <a:gd name="T42" fmla="*/ 44381591 w 293328"/>
              <a:gd name="T43" fmla="*/ 54087441 h 293329"/>
              <a:gd name="T44" fmla="*/ 71726361 w 293328"/>
              <a:gd name="T45" fmla="*/ 34116309 h 293329"/>
              <a:gd name="T46" fmla="*/ 93698092 w 293328"/>
              <a:gd name="T47" fmla="*/ 34116309 h 293329"/>
              <a:gd name="T48" fmla="*/ 95110857 w 293328"/>
              <a:gd name="T49" fmla="*/ 26615194 h 293329"/>
              <a:gd name="T50" fmla="*/ 95581508 w 293328"/>
              <a:gd name="T51" fmla="*/ 45606589 h 293329"/>
              <a:gd name="T52" fmla="*/ 67959254 w 293328"/>
              <a:gd name="T53" fmla="*/ 34116309 h 293329"/>
              <a:gd name="T54" fmla="*/ 34461138 w 293328"/>
              <a:gd name="T55" fmla="*/ 26295949 h 293329"/>
              <a:gd name="T56" fmla="*/ 32891973 w 293328"/>
              <a:gd name="T57" fmla="*/ 41617468 h 293329"/>
              <a:gd name="T58" fmla="*/ 53294304 w 293328"/>
              <a:gd name="T59" fmla="*/ 29168267 h 293329"/>
              <a:gd name="T60" fmla="*/ 58787775 w 293328"/>
              <a:gd name="T61" fmla="*/ 34116309 h 293329"/>
              <a:gd name="T62" fmla="*/ 31008234 w 293328"/>
              <a:gd name="T63" fmla="*/ 45606589 h 293329"/>
              <a:gd name="T64" fmla="*/ 31793207 w 293328"/>
              <a:gd name="T65" fmla="*/ 26615194 h 293329"/>
              <a:gd name="T66" fmla="*/ 110188614 w 293328"/>
              <a:gd name="T67" fmla="*/ 98451202 h 293329"/>
              <a:gd name="T68" fmla="*/ 121049923 w 293328"/>
              <a:gd name="T69" fmla="*/ 19471217 h 293329"/>
              <a:gd name="T70" fmla="*/ 3778320 w 293328"/>
              <a:gd name="T71" fmla="*/ 22768212 h 293329"/>
              <a:gd name="T72" fmla="*/ 17945078 w 293328"/>
              <a:gd name="T73" fmla="*/ 19471217 h 293329"/>
              <a:gd name="T74" fmla="*/ 78746641 w 293328"/>
              <a:gd name="T75" fmla="*/ 18989436 h 293329"/>
              <a:gd name="T76" fmla="*/ 83061364 w 293328"/>
              <a:gd name="T77" fmla="*/ 14377190 h 293329"/>
              <a:gd name="T78" fmla="*/ 44381591 w 293328"/>
              <a:gd name="T79" fmla="*/ 23601689 h 293329"/>
              <a:gd name="T80" fmla="*/ 83061364 w 293328"/>
              <a:gd name="T81" fmla="*/ 10401063 h 293329"/>
              <a:gd name="T82" fmla="*/ 74893516 w 293328"/>
              <a:gd name="T83" fmla="*/ 18989436 h 293329"/>
              <a:gd name="T84" fmla="*/ 52548940 w 293328"/>
              <a:gd name="T85" fmla="*/ 18989436 h 293329"/>
              <a:gd name="T86" fmla="*/ 44381591 w 293328"/>
              <a:gd name="T87" fmla="*/ 10401063 h 293329"/>
              <a:gd name="T88" fmla="*/ 106253523 w 293328"/>
              <a:gd name="T89" fmla="*/ 98451202 h 293329"/>
              <a:gd name="T90" fmla="*/ 19990681 w 293328"/>
              <a:gd name="T91" fmla="*/ 0 h 293329"/>
              <a:gd name="T92" fmla="*/ 110188614 w 293328"/>
              <a:gd name="T93" fmla="*/ 15545896 h 293329"/>
              <a:gd name="T94" fmla="*/ 128133161 w 293328"/>
              <a:gd name="T95" fmla="*/ 108028786 h 293329"/>
              <a:gd name="T96" fmla="*/ 89252767 w 293328"/>
              <a:gd name="T97" fmla="*/ 124201846 h 293329"/>
              <a:gd name="T98" fmla="*/ 102947275 w 293328"/>
              <a:gd name="T99" fmla="*/ 128127419 h 293329"/>
              <a:gd name="T100" fmla="*/ 25185853 w 293328"/>
              <a:gd name="T101" fmla="*/ 124201846 h 293329"/>
              <a:gd name="T102" fmla="*/ 7083633 w 293328"/>
              <a:gd name="T103" fmla="*/ 115252161 h 293329"/>
              <a:gd name="T104" fmla="*/ 7083633 w 293328"/>
              <a:gd name="T105" fmla="*/ 15545896 h 293329"/>
              <a:gd name="T106" fmla="*/ 19990681 w 293328"/>
              <a:gd name="T107" fmla="*/ 0 h 293329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293328" h="293329">
                <a:moveTo>
                  <a:pt x="97656" y="263852"/>
                </a:moveTo>
                <a:lnTo>
                  <a:pt x="97656" y="284342"/>
                </a:lnTo>
                <a:lnTo>
                  <a:pt x="195672" y="284342"/>
                </a:lnTo>
                <a:lnTo>
                  <a:pt x="195672" y="263852"/>
                </a:lnTo>
                <a:lnTo>
                  <a:pt x="97656" y="263852"/>
                </a:lnTo>
                <a:close/>
                <a:moveTo>
                  <a:pt x="8648" y="234016"/>
                </a:moveTo>
                <a:lnTo>
                  <a:pt x="8648" y="247316"/>
                </a:lnTo>
                <a:cubicBezTo>
                  <a:pt x="8648" y="251271"/>
                  <a:pt x="11891" y="254865"/>
                  <a:pt x="16216" y="254865"/>
                </a:cubicBezTo>
                <a:lnTo>
                  <a:pt x="277112" y="254865"/>
                </a:lnTo>
                <a:cubicBezTo>
                  <a:pt x="281436" y="254865"/>
                  <a:pt x="284679" y="251271"/>
                  <a:pt x="284679" y="247316"/>
                </a:cubicBezTo>
                <a:lnTo>
                  <a:pt x="284679" y="234016"/>
                </a:lnTo>
                <a:lnTo>
                  <a:pt x="8648" y="234016"/>
                </a:lnTo>
                <a:close/>
                <a:moveTo>
                  <a:pt x="167791" y="161800"/>
                </a:moveTo>
                <a:cubicBezTo>
                  <a:pt x="169587" y="163261"/>
                  <a:pt x="169946" y="166550"/>
                  <a:pt x="168509" y="168376"/>
                </a:cubicBezTo>
                <a:cubicBezTo>
                  <a:pt x="165994" y="171299"/>
                  <a:pt x="164198" y="175319"/>
                  <a:pt x="164198" y="179338"/>
                </a:cubicBezTo>
                <a:lnTo>
                  <a:pt x="164198" y="196876"/>
                </a:lnTo>
                <a:lnTo>
                  <a:pt x="214497" y="196876"/>
                </a:lnTo>
                <a:lnTo>
                  <a:pt x="214497" y="179338"/>
                </a:lnTo>
                <a:cubicBezTo>
                  <a:pt x="214497" y="175319"/>
                  <a:pt x="213419" y="171299"/>
                  <a:pt x="210545" y="168376"/>
                </a:cubicBezTo>
                <a:cubicBezTo>
                  <a:pt x="209108" y="166550"/>
                  <a:pt x="209467" y="163261"/>
                  <a:pt x="211263" y="161800"/>
                </a:cubicBezTo>
                <a:cubicBezTo>
                  <a:pt x="213060" y="160338"/>
                  <a:pt x="215934" y="160338"/>
                  <a:pt x="217731" y="162530"/>
                </a:cubicBezTo>
                <a:cubicBezTo>
                  <a:pt x="221323" y="167280"/>
                  <a:pt x="223479" y="173492"/>
                  <a:pt x="223479" y="179338"/>
                </a:cubicBezTo>
                <a:lnTo>
                  <a:pt x="223479" y="201625"/>
                </a:lnTo>
                <a:cubicBezTo>
                  <a:pt x="223479" y="203818"/>
                  <a:pt x="221683" y="206010"/>
                  <a:pt x="218808" y="206010"/>
                </a:cubicBezTo>
                <a:lnTo>
                  <a:pt x="159887" y="206010"/>
                </a:lnTo>
                <a:cubicBezTo>
                  <a:pt x="157372" y="206010"/>
                  <a:pt x="155575" y="203818"/>
                  <a:pt x="155575" y="201625"/>
                </a:cubicBezTo>
                <a:lnTo>
                  <a:pt x="155575" y="179338"/>
                </a:lnTo>
                <a:cubicBezTo>
                  <a:pt x="155575" y="173492"/>
                  <a:pt x="157731" y="167280"/>
                  <a:pt x="161324" y="162530"/>
                </a:cubicBezTo>
                <a:cubicBezTo>
                  <a:pt x="163120" y="160338"/>
                  <a:pt x="165994" y="160338"/>
                  <a:pt x="167791" y="161800"/>
                </a:cubicBezTo>
                <a:close/>
                <a:moveTo>
                  <a:pt x="78890" y="161800"/>
                </a:moveTo>
                <a:cubicBezTo>
                  <a:pt x="80687" y="163261"/>
                  <a:pt x="81046" y="166550"/>
                  <a:pt x="79250" y="168376"/>
                </a:cubicBezTo>
                <a:cubicBezTo>
                  <a:pt x="76735" y="171299"/>
                  <a:pt x="75297" y="175319"/>
                  <a:pt x="75297" y="179338"/>
                </a:cubicBezTo>
                <a:lnTo>
                  <a:pt x="75297" y="196876"/>
                </a:lnTo>
                <a:lnTo>
                  <a:pt x="125956" y="196876"/>
                </a:lnTo>
                <a:lnTo>
                  <a:pt x="125956" y="179338"/>
                </a:lnTo>
                <a:cubicBezTo>
                  <a:pt x="125956" y="175319"/>
                  <a:pt x="124160" y="171299"/>
                  <a:pt x="122004" y="168376"/>
                </a:cubicBezTo>
                <a:cubicBezTo>
                  <a:pt x="120208" y="166550"/>
                  <a:pt x="120567" y="163261"/>
                  <a:pt x="122363" y="161800"/>
                </a:cubicBezTo>
                <a:cubicBezTo>
                  <a:pt x="124160" y="160338"/>
                  <a:pt x="127034" y="160338"/>
                  <a:pt x="128471" y="162530"/>
                </a:cubicBezTo>
                <a:cubicBezTo>
                  <a:pt x="132423" y="167280"/>
                  <a:pt x="134579" y="173492"/>
                  <a:pt x="134579" y="179338"/>
                </a:cubicBezTo>
                <a:lnTo>
                  <a:pt x="134579" y="201625"/>
                </a:lnTo>
                <a:cubicBezTo>
                  <a:pt x="134579" y="203818"/>
                  <a:pt x="132423" y="206010"/>
                  <a:pt x="130268" y="206010"/>
                </a:cubicBezTo>
                <a:lnTo>
                  <a:pt x="70986" y="206010"/>
                </a:lnTo>
                <a:cubicBezTo>
                  <a:pt x="68471" y="206010"/>
                  <a:pt x="66675" y="203818"/>
                  <a:pt x="66675" y="201625"/>
                </a:cubicBezTo>
                <a:lnTo>
                  <a:pt x="66675" y="179338"/>
                </a:lnTo>
                <a:cubicBezTo>
                  <a:pt x="66675" y="173492"/>
                  <a:pt x="68471" y="167280"/>
                  <a:pt x="72782" y="162530"/>
                </a:cubicBezTo>
                <a:cubicBezTo>
                  <a:pt x="74220" y="160338"/>
                  <a:pt x="76735" y="160338"/>
                  <a:pt x="78890" y="161800"/>
                </a:cubicBezTo>
                <a:close/>
                <a:moveTo>
                  <a:pt x="190147" y="132645"/>
                </a:moveTo>
                <a:cubicBezTo>
                  <a:pt x="184856" y="132645"/>
                  <a:pt x="180270" y="137231"/>
                  <a:pt x="180270" y="142875"/>
                </a:cubicBezTo>
                <a:cubicBezTo>
                  <a:pt x="180270" y="148520"/>
                  <a:pt x="184856" y="153106"/>
                  <a:pt x="190147" y="153106"/>
                </a:cubicBezTo>
                <a:cubicBezTo>
                  <a:pt x="195792" y="153106"/>
                  <a:pt x="200378" y="148520"/>
                  <a:pt x="200378" y="142875"/>
                </a:cubicBezTo>
                <a:cubicBezTo>
                  <a:pt x="200378" y="137231"/>
                  <a:pt x="195792" y="132645"/>
                  <a:pt x="190147" y="132645"/>
                </a:cubicBezTo>
                <a:close/>
                <a:moveTo>
                  <a:pt x="101600" y="132645"/>
                </a:moveTo>
                <a:cubicBezTo>
                  <a:pt x="95603" y="132645"/>
                  <a:pt x="91017" y="137231"/>
                  <a:pt x="91017" y="142875"/>
                </a:cubicBezTo>
                <a:cubicBezTo>
                  <a:pt x="91017" y="148520"/>
                  <a:pt x="95603" y="153106"/>
                  <a:pt x="101600" y="153106"/>
                </a:cubicBezTo>
                <a:cubicBezTo>
                  <a:pt x="106892" y="153106"/>
                  <a:pt x="111831" y="148520"/>
                  <a:pt x="111831" y="142875"/>
                </a:cubicBezTo>
                <a:cubicBezTo>
                  <a:pt x="111831" y="137231"/>
                  <a:pt x="106892" y="132645"/>
                  <a:pt x="101600" y="132645"/>
                </a:cubicBezTo>
                <a:close/>
                <a:moveTo>
                  <a:pt x="190147" y="123825"/>
                </a:moveTo>
                <a:cubicBezTo>
                  <a:pt x="200731" y="123825"/>
                  <a:pt x="209197" y="132645"/>
                  <a:pt x="209197" y="142875"/>
                </a:cubicBezTo>
                <a:cubicBezTo>
                  <a:pt x="209197" y="153106"/>
                  <a:pt x="200731" y="161572"/>
                  <a:pt x="190147" y="161572"/>
                </a:cubicBezTo>
                <a:cubicBezTo>
                  <a:pt x="179917" y="161572"/>
                  <a:pt x="171450" y="153106"/>
                  <a:pt x="171450" y="142875"/>
                </a:cubicBezTo>
                <a:cubicBezTo>
                  <a:pt x="171450" y="132645"/>
                  <a:pt x="179917" y="123825"/>
                  <a:pt x="190147" y="123825"/>
                </a:cubicBezTo>
                <a:close/>
                <a:moveTo>
                  <a:pt x="101600" y="123825"/>
                </a:moveTo>
                <a:cubicBezTo>
                  <a:pt x="111831" y="123825"/>
                  <a:pt x="120297" y="132645"/>
                  <a:pt x="120297" y="142875"/>
                </a:cubicBezTo>
                <a:cubicBezTo>
                  <a:pt x="120297" y="153106"/>
                  <a:pt x="111831" y="161572"/>
                  <a:pt x="101600" y="161572"/>
                </a:cubicBezTo>
                <a:cubicBezTo>
                  <a:pt x="91017" y="161572"/>
                  <a:pt x="82550" y="153106"/>
                  <a:pt x="82550" y="142875"/>
                </a:cubicBezTo>
                <a:cubicBezTo>
                  <a:pt x="82550" y="132645"/>
                  <a:pt x="91017" y="123825"/>
                  <a:pt x="101600" y="123825"/>
                </a:cubicBezTo>
                <a:close/>
                <a:moveTo>
                  <a:pt x="167791" y="60200"/>
                </a:moveTo>
                <a:cubicBezTo>
                  <a:pt x="169587" y="62027"/>
                  <a:pt x="169946" y="64584"/>
                  <a:pt x="168509" y="66776"/>
                </a:cubicBezTo>
                <a:cubicBezTo>
                  <a:pt x="165994" y="69699"/>
                  <a:pt x="164198" y="73719"/>
                  <a:pt x="164198" y="78103"/>
                </a:cubicBezTo>
                <a:lnTo>
                  <a:pt x="164198" y="95276"/>
                </a:lnTo>
                <a:lnTo>
                  <a:pt x="214497" y="95276"/>
                </a:lnTo>
                <a:lnTo>
                  <a:pt x="214497" y="78103"/>
                </a:lnTo>
                <a:cubicBezTo>
                  <a:pt x="214497" y="73719"/>
                  <a:pt x="213419" y="69699"/>
                  <a:pt x="210545" y="66776"/>
                </a:cubicBezTo>
                <a:cubicBezTo>
                  <a:pt x="209108" y="64584"/>
                  <a:pt x="209467" y="62027"/>
                  <a:pt x="211263" y="60200"/>
                </a:cubicBezTo>
                <a:cubicBezTo>
                  <a:pt x="213060" y="58738"/>
                  <a:pt x="215934" y="58738"/>
                  <a:pt x="217731" y="60930"/>
                </a:cubicBezTo>
                <a:cubicBezTo>
                  <a:pt x="221323" y="65680"/>
                  <a:pt x="223479" y="71892"/>
                  <a:pt x="223479" y="78103"/>
                </a:cubicBezTo>
                <a:lnTo>
                  <a:pt x="223479" y="100025"/>
                </a:lnTo>
                <a:cubicBezTo>
                  <a:pt x="223479" y="102218"/>
                  <a:pt x="221683" y="104410"/>
                  <a:pt x="218808" y="104410"/>
                </a:cubicBezTo>
                <a:lnTo>
                  <a:pt x="159887" y="104410"/>
                </a:lnTo>
                <a:cubicBezTo>
                  <a:pt x="157372" y="104410"/>
                  <a:pt x="155575" y="102218"/>
                  <a:pt x="155575" y="100025"/>
                </a:cubicBezTo>
                <a:lnTo>
                  <a:pt x="155575" y="78103"/>
                </a:lnTo>
                <a:cubicBezTo>
                  <a:pt x="155575" y="71892"/>
                  <a:pt x="157731" y="65680"/>
                  <a:pt x="161324" y="60930"/>
                </a:cubicBezTo>
                <a:cubicBezTo>
                  <a:pt x="163120" y="58738"/>
                  <a:pt x="165994" y="58738"/>
                  <a:pt x="167791" y="60200"/>
                </a:cubicBezTo>
                <a:close/>
                <a:moveTo>
                  <a:pt x="78890" y="60200"/>
                </a:moveTo>
                <a:cubicBezTo>
                  <a:pt x="80687" y="62027"/>
                  <a:pt x="81046" y="64584"/>
                  <a:pt x="79250" y="66776"/>
                </a:cubicBezTo>
                <a:cubicBezTo>
                  <a:pt x="76735" y="69699"/>
                  <a:pt x="75297" y="73719"/>
                  <a:pt x="75297" y="78103"/>
                </a:cubicBezTo>
                <a:lnTo>
                  <a:pt x="75297" y="95276"/>
                </a:lnTo>
                <a:lnTo>
                  <a:pt x="125956" y="95276"/>
                </a:lnTo>
                <a:lnTo>
                  <a:pt x="125956" y="78103"/>
                </a:lnTo>
                <a:cubicBezTo>
                  <a:pt x="125956" y="73719"/>
                  <a:pt x="124160" y="69699"/>
                  <a:pt x="122004" y="66776"/>
                </a:cubicBezTo>
                <a:cubicBezTo>
                  <a:pt x="120208" y="64584"/>
                  <a:pt x="120567" y="62027"/>
                  <a:pt x="122363" y="60200"/>
                </a:cubicBezTo>
                <a:cubicBezTo>
                  <a:pt x="124160" y="58738"/>
                  <a:pt x="127034" y="58738"/>
                  <a:pt x="128471" y="60930"/>
                </a:cubicBezTo>
                <a:cubicBezTo>
                  <a:pt x="132423" y="65680"/>
                  <a:pt x="134579" y="71892"/>
                  <a:pt x="134579" y="78103"/>
                </a:cubicBezTo>
                <a:lnTo>
                  <a:pt x="134579" y="100025"/>
                </a:lnTo>
                <a:cubicBezTo>
                  <a:pt x="134579" y="102218"/>
                  <a:pt x="132423" y="104410"/>
                  <a:pt x="130268" y="104410"/>
                </a:cubicBezTo>
                <a:lnTo>
                  <a:pt x="70986" y="104410"/>
                </a:lnTo>
                <a:cubicBezTo>
                  <a:pt x="68471" y="104410"/>
                  <a:pt x="66675" y="102218"/>
                  <a:pt x="66675" y="100025"/>
                </a:cubicBezTo>
                <a:lnTo>
                  <a:pt x="66675" y="78103"/>
                </a:lnTo>
                <a:cubicBezTo>
                  <a:pt x="66675" y="71892"/>
                  <a:pt x="68471" y="65680"/>
                  <a:pt x="72782" y="60930"/>
                </a:cubicBezTo>
                <a:cubicBezTo>
                  <a:pt x="74220" y="58738"/>
                  <a:pt x="76735" y="58738"/>
                  <a:pt x="78890" y="60200"/>
                </a:cubicBezTo>
                <a:close/>
                <a:moveTo>
                  <a:pt x="252248" y="44575"/>
                </a:moveTo>
                <a:lnTo>
                  <a:pt x="252248" y="225389"/>
                </a:lnTo>
                <a:lnTo>
                  <a:pt x="284679" y="225389"/>
                </a:lnTo>
                <a:lnTo>
                  <a:pt x="284679" y="52124"/>
                </a:lnTo>
                <a:cubicBezTo>
                  <a:pt x="284679" y="47810"/>
                  <a:pt x="281436" y="44575"/>
                  <a:pt x="277112" y="44575"/>
                </a:cubicBezTo>
                <a:lnTo>
                  <a:pt x="252248" y="44575"/>
                </a:lnTo>
                <a:close/>
                <a:moveTo>
                  <a:pt x="16216" y="44575"/>
                </a:moveTo>
                <a:cubicBezTo>
                  <a:pt x="11891" y="44575"/>
                  <a:pt x="8648" y="47810"/>
                  <a:pt x="8648" y="52124"/>
                </a:cubicBezTo>
                <a:lnTo>
                  <a:pt x="8648" y="225389"/>
                </a:lnTo>
                <a:lnTo>
                  <a:pt x="41080" y="225389"/>
                </a:lnTo>
                <a:lnTo>
                  <a:pt x="41080" y="44575"/>
                </a:lnTo>
                <a:lnTo>
                  <a:pt x="16216" y="44575"/>
                </a:lnTo>
                <a:close/>
                <a:moveTo>
                  <a:pt x="190147" y="32916"/>
                </a:moveTo>
                <a:cubicBezTo>
                  <a:pt x="184856" y="32916"/>
                  <a:pt x="180270" y="37649"/>
                  <a:pt x="180270" y="43475"/>
                </a:cubicBezTo>
                <a:cubicBezTo>
                  <a:pt x="180270" y="49300"/>
                  <a:pt x="184856" y="54034"/>
                  <a:pt x="190147" y="54034"/>
                </a:cubicBezTo>
                <a:cubicBezTo>
                  <a:pt x="195792" y="54034"/>
                  <a:pt x="200378" y="49300"/>
                  <a:pt x="200378" y="43475"/>
                </a:cubicBezTo>
                <a:cubicBezTo>
                  <a:pt x="200378" y="37649"/>
                  <a:pt x="195792" y="32916"/>
                  <a:pt x="190147" y="32916"/>
                </a:cubicBezTo>
                <a:close/>
                <a:moveTo>
                  <a:pt x="101600" y="32916"/>
                </a:moveTo>
                <a:cubicBezTo>
                  <a:pt x="95603" y="32916"/>
                  <a:pt x="91017" y="37649"/>
                  <a:pt x="91017" y="43475"/>
                </a:cubicBezTo>
                <a:cubicBezTo>
                  <a:pt x="91017" y="49300"/>
                  <a:pt x="95603" y="54034"/>
                  <a:pt x="101600" y="54034"/>
                </a:cubicBezTo>
                <a:cubicBezTo>
                  <a:pt x="106892" y="54034"/>
                  <a:pt x="111831" y="49300"/>
                  <a:pt x="111831" y="43475"/>
                </a:cubicBezTo>
                <a:cubicBezTo>
                  <a:pt x="111831" y="37649"/>
                  <a:pt x="106892" y="32916"/>
                  <a:pt x="101600" y="32916"/>
                </a:cubicBezTo>
                <a:close/>
                <a:moveTo>
                  <a:pt x="190147" y="23813"/>
                </a:moveTo>
                <a:cubicBezTo>
                  <a:pt x="200731" y="23813"/>
                  <a:pt x="209197" y="32552"/>
                  <a:pt x="209197" y="43475"/>
                </a:cubicBezTo>
                <a:cubicBezTo>
                  <a:pt x="209197" y="54398"/>
                  <a:pt x="200731" y="63136"/>
                  <a:pt x="190147" y="63136"/>
                </a:cubicBezTo>
                <a:cubicBezTo>
                  <a:pt x="179917" y="63136"/>
                  <a:pt x="171450" y="54398"/>
                  <a:pt x="171450" y="43475"/>
                </a:cubicBezTo>
                <a:cubicBezTo>
                  <a:pt x="171450" y="32552"/>
                  <a:pt x="179917" y="23813"/>
                  <a:pt x="190147" y="23813"/>
                </a:cubicBezTo>
                <a:close/>
                <a:moveTo>
                  <a:pt x="101600" y="23813"/>
                </a:moveTo>
                <a:cubicBezTo>
                  <a:pt x="111831" y="23813"/>
                  <a:pt x="120297" y="32552"/>
                  <a:pt x="120297" y="43475"/>
                </a:cubicBezTo>
                <a:cubicBezTo>
                  <a:pt x="120297" y="54398"/>
                  <a:pt x="111831" y="63136"/>
                  <a:pt x="101600" y="63136"/>
                </a:cubicBezTo>
                <a:cubicBezTo>
                  <a:pt x="91017" y="63136"/>
                  <a:pt x="82550" y="54398"/>
                  <a:pt x="82550" y="43475"/>
                </a:cubicBezTo>
                <a:cubicBezTo>
                  <a:pt x="82550" y="32552"/>
                  <a:pt x="91017" y="23813"/>
                  <a:pt x="101600" y="23813"/>
                </a:cubicBezTo>
                <a:close/>
                <a:moveTo>
                  <a:pt x="50089" y="8987"/>
                </a:moveTo>
                <a:lnTo>
                  <a:pt x="50089" y="225389"/>
                </a:lnTo>
                <a:lnTo>
                  <a:pt x="243239" y="225389"/>
                </a:lnTo>
                <a:lnTo>
                  <a:pt x="243239" y="8987"/>
                </a:lnTo>
                <a:lnTo>
                  <a:pt x="50089" y="8987"/>
                </a:lnTo>
                <a:close/>
                <a:moveTo>
                  <a:pt x="45765" y="0"/>
                </a:moveTo>
                <a:lnTo>
                  <a:pt x="247563" y="0"/>
                </a:lnTo>
                <a:cubicBezTo>
                  <a:pt x="250085" y="0"/>
                  <a:pt x="252248" y="2157"/>
                  <a:pt x="252248" y="4673"/>
                </a:cubicBezTo>
                <a:lnTo>
                  <a:pt x="252248" y="35588"/>
                </a:lnTo>
                <a:lnTo>
                  <a:pt x="277112" y="35588"/>
                </a:lnTo>
                <a:cubicBezTo>
                  <a:pt x="286121" y="35588"/>
                  <a:pt x="293328" y="43137"/>
                  <a:pt x="293328" y="52124"/>
                </a:cubicBezTo>
                <a:lnTo>
                  <a:pt x="293328" y="247316"/>
                </a:lnTo>
                <a:cubicBezTo>
                  <a:pt x="293328" y="256303"/>
                  <a:pt x="286121" y="263852"/>
                  <a:pt x="277112" y="263852"/>
                </a:cubicBezTo>
                <a:lnTo>
                  <a:pt x="204321" y="263852"/>
                </a:lnTo>
                <a:lnTo>
                  <a:pt x="204321" y="284342"/>
                </a:lnTo>
                <a:lnTo>
                  <a:pt x="235671" y="284342"/>
                </a:lnTo>
                <a:cubicBezTo>
                  <a:pt x="238194" y="284342"/>
                  <a:pt x="239996" y="286499"/>
                  <a:pt x="239996" y="288656"/>
                </a:cubicBezTo>
                <a:cubicBezTo>
                  <a:pt x="239996" y="291172"/>
                  <a:pt x="238194" y="293329"/>
                  <a:pt x="235671" y="293329"/>
                </a:cubicBezTo>
                <a:lnTo>
                  <a:pt x="57656" y="293329"/>
                </a:lnTo>
                <a:cubicBezTo>
                  <a:pt x="55134" y="293329"/>
                  <a:pt x="52972" y="291172"/>
                  <a:pt x="52972" y="288656"/>
                </a:cubicBezTo>
                <a:cubicBezTo>
                  <a:pt x="52972" y="286499"/>
                  <a:pt x="55134" y="284342"/>
                  <a:pt x="57656" y="284342"/>
                </a:cubicBezTo>
                <a:lnTo>
                  <a:pt x="88647" y="284342"/>
                </a:lnTo>
                <a:lnTo>
                  <a:pt x="88647" y="263852"/>
                </a:lnTo>
                <a:lnTo>
                  <a:pt x="16216" y="263852"/>
                </a:lnTo>
                <a:cubicBezTo>
                  <a:pt x="7207" y="263852"/>
                  <a:pt x="0" y="256303"/>
                  <a:pt x="0" y="247316"/>
                </a:cubicBezTo>
                <a:lnTo>
                  <a:pt x="0" y="52124"/>
                </a:lnTo>
                <a:cubicBezTo>
                  <a:pt x="0" y="43137"/>
                  <a:pt x="7207" y="35588"/>
                  <a:pt x="16216" y="35588"/>
                </a:cubicBezTo>
                <a:lnTo>
                  <a:pt x="41080" y="35588"/>
                </a:lnTo>
                <a:lnTo>
                  <a:pt x="41080" y="4673"/>
                </a:lnTo>
                <a:cubicBezTo>
                  <a:pt x="41080" y="2157"/>
                  <a:pt x="43603" y="0"/>
                  <a:pt x="4576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sz="900" dirty="0">
              <a:latin typeface="Lato Light" panose="020F0502020204030203" pitchFamily="34" charset="0"/>
            </a:endParaRPr>
          </a:p>
        </p:txBody>
      </p:sp>
      <p:sp>
        <p:nvSpPr>
          <p:cNvPr id="45" name="Freeform 799">
            <a:extLst>
              <a:ext uri="{FF2B5EF4-FFF2-40B4-BE49-F238E27FC236}">
                <a16:creationId xmlns:a16="http://schemas.microsoft.com/office/drawing/2014/main" id="{029E0FD4-2992-AB46-8482-E46B351FF58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845510" y="3956965"/>
            <a:ext cx="480296" cy="445940"/>
          </a:xfrm>
          <a:custGeom>
            <a:avLst/>
            <a:gdLst>
              <a:gd name="T0" fmla="*/ 50291756 w 306026"/>
              <a:gd name="T1" fmla="*/ 87310957 h 283803"/>
              <a:gd name="T2" fmla="*/ 50136921 w 306026"/>
              <a:gd name="T3" fmla="*/ 75483537 h 283803"/>
              <a:gd name="T4" fmla="*/ 58028586 w 306026"/>
              <a:gd name="T5" fmla="*/ 30507437 h 283803"/>
              <a:gd name="T6" fmla="*/ 28472789 w 306026"/>
              <a:gd name="T7" fmla="*/ 38600061 h 283803"/>
              <a:gd name="T8" fmla="*/ 24140094 w 306026"/>
              <a:gd name="T9" fmla="*/ 45603058 h 283803"/>
              <a:gd name="T10" fmla="*/ 28317914 w 306026"/>
              <a:gd name="T11" fmla="*/ 50427841 h 283803"/>
              <a:gd name="T12" fmla="*/ 60659554 w 306026"/>
              <a:gd name="T13" fmla="*/ 68013487 h 283803"/>
              <a:gd name="T14" fmla="*/ 73657866 w 306026"/>
              <a:gd name="T15" fmla="*/ 50427841 h 283803"/>
              <a:gd name="T16" fmla="*/ 74741095 w 306026"/>
              <a:gd name="T17" fmla="*/ 40467585 h 283803"/>
              <a:gd name="T18" fmla="*/ 71955757 w 306026"/>
              <a:gd name="T19" fmla="*/ 35487375 h 283803"/>
              <a:gd name="T20" fmla="*/ 60659554 w 306026"/>
              <a:gd name="T21" fmla="*/ 27394616 h 283803"/>
              <a:gd name="T22" fmla="*/ 28163271 w 306026"/>
              <a:gd name="T23" fmla="*/ 32063628 h 283803"/>
              <a:gd name="T24" fmla="*/ 61742565 w 306026"/>
              <a:gd name="T25" fmla="*/ 21169744 h 283803"/>
              <a:gd name="T26" fmla="*/ 72419761 w 306026"/>
              <a:gd name="T27" fmla="*/ 31285485 h 283803"/>
              <a:gd name="T28" fmla="*/ 50136921 w 306026"/>
              <a:gd name="T29" fmla="*/ 8252747 h 283803"/>
              <a:gd name="T30" fmla="*/ 75978669 w 306026"/>
              <a:gd name="T31" fmla="*/ 36732324 h 283803"/>
              <a:gd name="T32" fmla="*/ 74276724 w 306026"/>
              <a:gd name="T33" fmla="*/ 54474210 h 283803"/>
              <a:gd name="T34" fmla="*/ 73657866 w 306026"/>
              <a:gd name="T35" fmla="*/ 78907305 h 283803"/>
              <a:gd name="T36" fmla="*/ 100583036 w 306026"/>
              <a:gd name="T37" fmla="*/ 101628445 h 283803"/>
              <a:gd name="T38" fmla="*/ 96559771 w 306026"/>
              <a:gd name="T39" fmla="*/ 121081872 h 283803"/>
              <a:gd name="T40" fmla="*/ 77526176 w 306026"/>
              <a:gd name="T41" fmla="*/ 84198666 h 283803"/>
              <a:gd name="T42" fmla="*/ 54005623 w 306026"/>
              <a:gd name="T43" fmla="*/ 90423560 h 283803"/>
              <a:gd name="T44" fmla="*/ 66539509 w 306026"/>
              <a:gd name="T45" fmla="*/ 88711619 h 283803"/>
              <a:gd name="T46" fmla="*/ 60659554 w 306026"/>
              <a:gd name="T47" fmla="*/ 99761162 h 283803"/>
              <a:gd name="T48" fmla="*/ 57409590 w 306026"/>
              <a:gd name="T49" fmla="*/ 99294159 h 283803"/>
              <a:gd name="T50" fmla="*/ 58028586 w 306026"/>
              <a:gd name="T51" fmla="*/ 122949432 h 283803"/>
              <a:gd name="T52" fmla="*/ 52148613 w 306026"/>
              <a:gd name="T53" fmla="*/ 100694920 h 283803"/>
              <a:gd name="T54" fmla="*/ 50291756 w 306026"/>
              <a:gd name="T55" fmla="*/ 92291265 h 283803"/>
              <a:gd name="T56" fmla="*/ 48434779 w 306026"/>
              <a:gd name="T57" fmla="*/ 100694920 h 283803"/>
              <a:gd name="T58" fmla="*/ 42399982 w 306026"/>
              <a:gd name="T59" fmla="*/ 122949432 h 283803"/>
              <a:gd name="T60" fmla="*/ 43018578 w 306026"/>
              <a:gd name="T61" fmla="*/ 99294159 h 283803"/>
              <a:gd name="T62" fmla="*/ 39768938 w 306026"/>
              <a:gd name="T63" fmla="*/ 99761162 h 283803"/>
              <a:gd name="T64" fmla="*/ 33734133 w 306026"/>
              <a:gd name="T65" fmla="*/ 88711619 h 283803"/>
              <a:gd name="T66" fmla="*/ 32650588 w 306026"/>
              <a:gd name="T67" fmla="*/ 81708474 h 283803"/>
              <a:gd name="T68" fmla="*/ 11915279 w 306026"/>
              <a:gd name="T69" fmla="*/ 88711619 h 283803"/>
              <a:gd name="T70" fmla="*/ 2011841 w 306026"/>
              <a:gd name="T71" fmla="*/ 122949432 h 283803"/>
              <a:gd name="T72" fmla="*/ 10058276 w 306026"/>
              <a:gd name="T73" fmla="*/ 85132206 h 283803"/>
              <a:gd name="T74" fmla="*/ 32805390 w 306026"/>
              <a:gd name="T75" fmla="*/ 77506599 h 283803"/>
              <a:gd name="T76" fmla="*/ 23520905 w 306026"/>
              <a:gd name="T77" fmla="*/ 53228945 h 283803"/>
              <a:gd name="T78" fmla="*/ 24449299 w 306026"/>
              <a:gd name="T79" fmla="*/ 35331741 h 283803"/>
              <a:gd name="T80" fmla="*/ 80821652 w 306026"/>
              <a:gd name="T81" fmla="*/ 0 h 283803"/>
              <a:gd name="T82" fmla="*/ 106559480 w 306026"/>
              <a:gd name="T83" fmla="*/ 28480692 h 283803"/>
              <a:gd name="T84" fmla="*/ 105008972 w 306026"/>
              <a:gd name="T85" fmla="*/ 46223044 h 283803"/>
              <a:gd name="T86" fmla="*/ 104388909 w 306026"/>
              <a:gd name="T87" fmla="*/ 70656939 h 283803"/>
              <a:gd name="T88" fmla="*/ 131212420 w 306026"/>
              <a:gd name="T89" fmla="*/ 93379515 h 283803"/>
              <a:gd name="T90" fmla="*/ 127181151 w 306026"/>
              <a:gd name="T91" fmla="*/ 121081872 h 283803"/>
              <a:gd name="T92" fmla="*/ 108265075 w 306026"/>
              <a:gd name="T93" fmla="*/ 75792914 h 283803"/>
              <a:gd name="T94" fmla="*/ 91364909 w 306026"/>
              <a:gd name="T95" fmla="*/ 80150553 h 283803"/>
              <a:gd name="T96" fmla="*/ 89349416 w 306026"/>
              <a:gd name="T97" fmla="*/ 76726384 h 283803"/>
              <a:gd name="T98" fmla="*/ 80821652 w 306026"/>
              <a:gd name="T99" fmla="*/ 67388644 h 283803"/>
              <a:gd name="T100" fmla="*/ 76325405 w 306026"/>
              <a:gd name="T101" fmla="*/ 62719545 h 283803"/>
              <a:gd name="T102" fmla="*/ 102683337 w 306026"/>
              <a:gd name="T103" fmla="*/ 42176316 h 283803"/>
              <a:gd name="T104" fmla="*/ 106869754 w 306026"/>
              <a:gd name="T105" fmla="*/ 37507333 h 283803"/>
              <a:gd name="T106" fmla="*/ 102528222 w 306026"/>
              <a:gd name="T107" fmla="*/ 30348492 h 283803"/>
              <a:gd name="T108" fmla="*/ 78806007 w 306026"/>
              <a:gd name="T109" fmla="*/ 20387825 h 283803"/>
              <a:gd name="T110" fmla="*/ 99737543 w 306026"/>
              <a:gd name="T111" fmla="*/ 10894211 h 283803"/>
              <a:gd name="T112" fmla="*/ 63766503 w 306026"/>
              <a:gd name="T113" fmla="*/ 6225403 h 283803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306026" h="283803">
                <a:moveTo>
                  <a:pt x="93475" y="168490"/>
                </a:moveTo>
                <a:cubicBezTo>
                  <a:pt x="91670" y="173519"/>
                  <a:pt x="89144" y="178908"/>
                  <a:pt x="84091" y="184296"/>
                </a:cubicBezTo>
                <a:cubicBezTo>
                  <a:pt x="86979" y="189685"/>
                  <a:pt x="102498" y="197588"/>
                  <a:pt x="117295" y="201539"/>
                </a:cubicBezTo>
                <a:cubicBezTo>
                  <a:pt x="131731" y="197588"/>
                  <a:pt x="147250" y="189685"/>
                  <a:pt x="150137" y="184296"/>
                </a:cubicBezTo>
                <a:cubicBezTo>
                  <a:pt x="145085" y="178908"/>
                  <a:pt x="142558" y="173519"/>
                  <a:pt x="140754" y="168490"/>
                </a:cubicBezTo>
                <a:cubicBezTo>
                  <a:pt x="133175" y="172441"/>
                  <a:pt x="125235" y="174238"/>
                  <a:pt x="116934" y="174238"/>
                </a:cubicBezTo>
                <a:cubicBezTo>
                  <a:pt x="108994" y="174238"/>
                  <a:pt x="101054" y="172441"/>
                  <a:pt x="93475" y="168490"/>
                </a:cubicBezTo>
                <a:close/>
                <a:moveTo>
                  <a:pt x="141476" y="63235"/>
                </a:moveTo>
                <a:lnTo>
                  <a:pt x="135340" y="70420"/>
                </a:lnTo>
                <a:cubicBezTo>
                  <a:pt x="134618" y="71857"/>
                  <a:pt x="132814" y="72575"/>
                  <a:pt x="131370" y="72575"/>
                </a:cubicBezTo>
                <a:cubicBezTo>
                  <a:pt x="131009" y="72216"/>
                  <a:pt x="94919" y="68265"/>
                  <a:pt x="66407" y="84071"/>
                </a:cubicBezTo>
                <a:cubicBezTo>
                  <a:pt x="66407" y="85867"/>
                  <a:pt x="66407" y="88382"/>
                  <a:pt x="66407" y="89100"/>
                </a:cubicBezTo>
                <a:cubicBezTo>
                  <a:pt x="66407" y="90537"/>
                  <a:pt x="65685" y="91974"/>
                  <a:pt x="64602" y="92692"/>
                </a:cubicBezTo>
                <a:cubicBezTo>
                  <a:pt x="63159" y="93770"/>
                  <a:pt x="61715" y="94129"/>
                  <a:pt x="60272" y="93770"/>
                </a:cubicBezTo>
                <a:cubicBezTo>
                  <a:pt x="58828" y="93770"/>
                  <a:pt x="55580" y="98081"/>
                  <a:pt x="56302" y="105265"/>
                </a:cubicBezTo>
                <a:cubicBezTo>
                  <a:pt x="56663" y="110654"/>
                  <a:pt x="58828" y="114605"/>
                  <a:pt x="60633" y="116042"/>
                </a:cubicBezTo>
                <a:cubicBezTo>
                  <a:pt x="60993" y="116402"/>
                  <a:pt x="61715" y="116761"/>
                  <a:pt x="62076" y="116402"/>
                </a:cubicBezTo>
                <a:cubicBezTo>
                  <a:pt x="63159" y="116042"/>
                  <a:pt x="64602" y="115683"/>
                  <a:pt x="66046" y="116402"/>
                </a:cubicBezTo>
                <a:cubicBezTo>
                  <a:pt x="67129" y="117120"/>
                  <a:pt x="68212" y="118198"/>
                  <a:pt x="68572" y="119275"/>
                </a:cubicBezTo>
                <a:cubicBezTo>
                  <a:pt x="72903" y="135441"/>
                  <a:pt x="81204" y="149092"/>
                  <a:pt x="92753" y="156995"/>
                </a:cubicBezTo>
                <a:cubicBezTo>
                  <a:pt x="107550" y="167771"/>
                  <a:pt x="126678" y="167771"/>
                  <a:pt x="141476" y="156995"/>
                </a:cubicBezTo>
                <a:cubicBezTo>
                  <a:pt x="153025" y="149092"/>
                  <a:pt x="161325" y="135441"/>
                  <a:pt x="165656" y="119275"/>
                </a:cubicBezTo>
                <a:cubicBezTo>
                  <a:pt x="165656" y="118198"/>
                  <a:pt x="166739" y="117120"/>
                  <a:pt x="168183" y="116402"/>
                </a:cubicBezTo>
                <a:cubicBezTo>
                  <a:pt x="169265" y="115683"/>
                  <a:pt x="170709" y="115683"/>
                  <a:pt x="171792" y="116402"/>
                </a:cubicBezTo>
                <a:cubicBezTo>
                  <a:pt x="172513" y="116761"/>
                  <a:pt x="172874" y="116402"/>
                  <a:pt x="173235" y="116042"/>
                </a:cubicBezTo>
                <a:cubicBezTo>
                  <a:pt x="175401" y="114605"/>
                  <a:pt x="177205" y="110654"/>
                  <a:pt x="177927" y="105265"/>
                </a:cubicBezTo>
                <a:cubicBezTo>
                  <a:pt x="178649" y="98081"/>
                  <a:pt x="175401" y="93770"/>
                  <a:pt x="174318" y="93411"/>
                </a:cubicBezTo>
                <a:cubicBezTo>
                  <a:pt x="172874" y="93770"/>
                  <a:pt x="171070" y="93770"/>
                  <a:pt x="169987" y="92692"/>
                </a:cubicBezTo>
                <a:cubicBezTo>
                  <a:pt x="168904" y="91974"/>
                  <a:pt x="167822" y="90537"/>
                  <a:pt x="167822" y="89100"/>
                </a:cubicBezTo>
                <a:cubicBezTo>
                  <a:pt x="167822" y="87663"/>
                  <a:pt x="167822" y="84430"/>
                  <a:pt x="167822" y="81915"/>
                </a:cubicBezTo>
                <a:cubicBezTo>
                  <a:pt x="157355" y="77245"/>
                  <a:pt x="147611" y="75449"/>
                  <a:pt x="147611" y="75449"/>
                </a:cubicBezTo>
                <a:cubicBezTo>
                  <a:pt x="145806" y="74731"/>
                  <a:pt x="144363" y="73653"/>
                  <a:pt x="144002" y="72216"/>
                </a:cubicBezTo>
                <a:lnTo>
                  <a:pt x="141476" y="63235"/>
                </a:lnTo>
                <a:close/>
                <a:moveTo>
                  <a:pt x="116934" y="28390"/>
                </a:moveTo>
                <a:cubicBezTo>
                  <a:pt x="96362" y="28390"/>
                  <a:pt x="81565" y="33779"/>
                  <a:pt x="73264" y="44196"/>
                </a:cubicBezTo>
                <a:cubicBezTo>
                  <a:pt x="65324" y="54255"/>
                  <a:pt x="64963" y="66828"/>
                  <a:pt x="65685" y="74012"/>
                </a:cubicBezTo>
                <a:cubicBezTo>
                  <a:pt x="91670" y="61439"/>
                  <a:pt x="120904" y="62517"/>
                  <a:pt x="129566" y="62876"/>
                </a:cubicBezTo>
                <a:lnTo>
                  <a:pt x="139671" y="50662"/>
                </a:lnTo>
                <a:cubicBezTo>
                  <a:pt x="140393" y="49225"/>
                  <a:pt x="142197" y="48507"/>
                  <a:pt x="144002" y="48866"/>
                </a:cubicBezTo>
                <a:cubicBezTo>
                  <a:pt x="145806" y="49225"/>
                  <a:pt x="147250" y="50303"/>
                  <a:pt x="147611" y="52099"/>
                </a:cubicBezTo>
                <a:lnTo>
                  <a:pt x="152303" y="66828"/>
                </a:lnTo>
                <a:cubicBezTo>
                  <a:pt x="155551" y="67546"/>
                  <a:pt x="161686" y="69342"/>
                  <a:pt x="168904" y="72216"/>
                </a:cubicBezTo>
                <a:cubicBezTo>
                  <a:pt x="169265" y="64672"/>
                  <a:pt x="168183" y="53177"/>
                  <a:pt x="160964" y="44196"/>
                </a:cubicBezTo>
                <a:cubicBezTo>
                  <a:pt x="152664" y="33779"/>
                  <a:pt x="137866" y="28390"/>
                  <a:pt x="116934" y="28390"/>
                </a:cubicBezTo>
                <a:close/>
                <a:moveTo>
                  <a:pt x="116934" y="19050"/>
                </a:moveTo>
                <a:cubicBezTo>
                  <a:pt x="140754" y="19050"/>
                  <a:pt x="158077" y="25516"/>
                  <a:pt x="168183" y="38449"/>
                </a:cubicBezTo>
                <a:cubicBezTo>
                  <a:pt x="181536" y="55332"/>
                  <a:pt x="177927" y="77605"/>
                  <a:pt x="176844" y="81556"/>
                </a:cubicBezTo>
                <a:cubicBezTo>
                  <a:pt x="177205" y="82634"/>
                  <a:pt x="177205" y="83712"/>
                  <a:pt x="177205" y="84789"/>
                </a:cubicBezTo>
                <a:cubicBezTo>
                  <a:pt x="183702" y="86945"/>
                  <a:pt x="188032" y="95566"/>
                  <a:pt x="186950" y="106343"/>
                </a:cubicBezTo>
                <a:cubicBezTo>
                  <a:pt x="186228" y="113528"/>
                  <a:pt x="183702" y="119635"/>
                  <a:pt x="179371" y="122868"/>
                </a:cubicBezTo>
                <a:cubicBezTo>
                  <a:pt x="177566" y="124664"/>
                  <a:pt x="175401" y="125382"/>
                  <a:pt x="173235" y="125742"/>
                </a:cubicBezTo>
                <a:cubicBezTo>
                  <a:pt x="168904" y="141188"/>
                  <a:pt x="160243" y="154121"/>
                  <a:pt x="148694" y="163102"/>
                </a:cubicBezTo>
                <a:cubicBezTo>
                  <a:pt x="150137" y="168131"/>
                  <a:pt x="152303" y="173519"/>
                  <a:pt x="157355" y="178548"/>
                </a:cubicBezTo>
                <a:cubicBezTo>
                  <a:pt x="162047" y="179626"/>
                  <a:pt x="167100" y="180704"/>
                  <a:pt x="171792" y="182141"/>
                </a:cubicBezTo>
                <a:cubicBezTo>
                  <a:pt x="175401" y="182859"/>
                  <a:pt x="179010" y="183937"/>
                  <a:pt x="183702" y="185374"/>
                </a:cubicBezTo>
                <a:cubicBezTo>
                  <a:pt x="193446" y="188607"/>
                  <a:pt x="202469" y="192558"/>
                  <a:pt x="210770" y="196510"/>
                </a:cubicBezTo>
                <a:cubicBezTo>
                  <a:pt x="225206" y="203695"/>
                  <a:pt x="234589" y="218423"/>
                  <a:pt x="234589" y="234588"/>
                </a:cubicBezTo>
                <a:lnTo>
                  <a:pt x="234589" y="279492"/>
                </a:lnTo>
                <a:cubicBezTo>
                  <a:pt x="234589" y="282007"/>
                  <a:pt x="232424" y="283803"/>
                  <a:pt x="229898" y="283803"/>
                </a:cubicBezTo>
                <a:cubicBezTo>
                  <a:pt x="227371" y="283803"/>
                  <a:pt x="225206" y="282007"/>
                  <a:pt x="225206" y="279492"/>
                </a:cubicBezTo>
                <a:lnTo>
                  <a:pt x="225206" y="234588"/>
                </a:lnTo>
                <a:cubicBezTo>
                  <a:pt x="225206" y="222015"/>
                  <a:pt x="217988" y="210520"/>
                  <a:pt x="206439" y="204772"/>
                </a:cubicBezTo>
                <a:cubicBezTo>
                  <a:pt x="198860" y="200461"/>
                  <a:pt x="190559" y="197228"/>
                  <a:pt x="180814" y="194355"/>
                </a:cubicBezTo>
                <a:cubicBezTo>
                  <a:pt x="176483" y="192918"/>
                  <a:pt x="172874" y="191840"/>
                  <a:pt x="169265" y="191121"/>
                </a:cubicBezTo>
                <a:cubicBezTo>
                  <a:pt x="165656" y="189685"/>
                  <a:pt x="162047" y="188966"/>
                  <a:pt x="158438" y="188248"/>
                </a:cubicBezTo>
                <a:cubicBezTo>
                  <a:pt x="153746" y="197947"/>
                  <a:pt x="137145" y="204772"/>
                  <a:pt x="125957" y="208724"/>
                </a:cubicBezTo>
                <a:lnTo>
                  <a:pt x="136423" y="218782"/>
                </a:lnTo>
                <a:lnTo>
                  <a:pt x="138588" y="220578"/>
                </a:lnTo>
                <a:lnTo>
                  <a:pt x="155190" y="204772"/>
                </a:lnTo>
                <a:cubicBezTo>
                  <a:pt x="157355" y="203335"/>
                  <a:pt x="160243" y="203335"/>
                  <a:pt x="162047" y="205131"/>
                </a:cubicBezTo>
                <a:cubicBezTo>
                  <a:pt x="163852" y="206928"/>
                  <a:pt x="163491" y="209801"/>
                  <a:pt x="161686" y="211598"/>
                </a:cubicBezTo>
                <a:lnTo>
                  <a:pt x="141476" y="230278"/>
                </a:lnTo>
                <a:cubicBezTo>
                  <a:pt x="140754" y="231355"/>
                  <a:pt x="139671" y="231715"/>
                  <a:pt x="138588" y="231715"/>
                </a:cubicBezTo>
                <a:cubicBezTo>
                  <a:pt x="137145" y="231715"/>
                  <a:pt x="136062" y="231355"/>
                  <a:pt x="135340" y="230278"/>
                </a:cubicBezTo>
                <a:lnTo>
                  <a:pt x="133896" y="229200"/>
                </a:lnTo>
                <a:lnTo>
                  <a:pt x="130648" y="232792"/>
                </a:lnTo>
                <a:lnTo>
                  <a:pt x="138949" y="278415"/>
                </a:lnTo>
                <a:cubicBezTo>
                  <a:pt x="139671" y="280929"/>
                  <a:pt x="137866" y="283444"/>
                  <a:pt x="135340" y="283803"/>
                </a:cubicBezTo>
                <a:cubicBezTo>
                  <a:pt x="134979" y="283803"/>
                  <a:pt x="134979" y="283803"/>
                  <a:pt x="134618" y="283803"/>
                </a:cubicBezTo>
                <a:cubicBezTo>
                  <a:pt x="132453" y="283803"/>
                  <a:pt x="130287" y="282366"/>
                  <a:pt x="129927" y="279851"/>
                </a:cubicBezTo>
                <a:lnTo>
                  <a:pt x="121626" y="232433"/>
                </a:lnTo>
                <a:cubicBezTo>
                  <a:pt x="121265" y="230996"/>
                  <a:pt x="121626" y="229559"/>
                  <a:pt x="122347" y="228481"/>
                </a:cubicBezTo>
                <a:lnTo>
                  <a:pt x="127039" y="222375"/>
                </a:lnTo>
                <a:lnTo>
                  <a:pt x="117295" y="213035"/>
                </a:lnTo>
                <a:lnTo>
                  <a:pt x="107189" y="222375"/>
                </a:lnTo>
                <a:lnTo>
                  <a:pt x="111881" y="228481"/>
                </a:lnTo>
                <a:cubicBezTo>
                  <a:pt x="112964" y="229559"/>
                  <a:pt x="113325" y="230996"/>
                  <a:pt x="112964" y="232433"/>
                </a:cubicBezTo>
                <a:lnTo>
                  <a:pt x="104302" y="279851"/>
                </a:lnTo>
                <a:cubicBezTo>
                  <a:pt x="103941" y="282366"/>
                  <a:pt x="102137" y="283803"/>
                  <a:pt x="99971" y="283803"/>
                </a:cubicBezTo>
                <a:cubicBezTo>
                  <a:pt x="99610" y="283803"/>
                  <a:pt x="99249" y="283803"/>
                  <a:pt x="98889" y="283803"/>
                </a:cubicBezTo>
                <a:cubicBezTo>
                  <a:pt x="96362" y="283444"/>
                  <a:pt x="94919" y="280929"/>
                  <a:pt x="95280" y="278415"/>
                </a:cubicBezTo>
                <a:lnTo>
                  <a:pt x="103580" y="232792"/>
                </a:lnTo>
                <a:lnTo>
                  <a:pt x="100332" y="229200"/>
                </a:lnTo>
                <a:lnTo>
                  <a:pt x="98889" y="230278"/>
                </a:lnTo>
                <a:cubicBezTo>
                  <a:pt x="98167" y="231355"/>
                  <a:pt x="97084" y="231715"/>
                  <a:pt x="96001" y="231715"/>
                </a:cubicBezTo>
                <a:cubicBezTo>
                  <a:pt x="94919" y="231715"/>
                  <a:pt x="93836" y="231355"/>
                  <a:pt x="92753" y="230278"/>
                </a:cubicBezTo>
                <a:lnTo>
                  <a:pt x="72542" y="211598"/>
                </a:lnTo>
                <a:cubicBezTo>
                  <a:pt x="70738" y="209801"/>
                  <a:pt x="70738" y="206928"/>
                  <a:pt x="72182" y="205131"/>
                </a:cubicBezTo>
                <a:cubicBezTo>
                  <a:pt x="73986" y="203335"/>
                  <a:pt x="76873" y="202976"/>
                  <a:pt x="78678" y="204772"/>
                </a:cubicBezTo>
                <a:lnTo>
                  <a:pt x="96001" y="220578"/>
                </a:lnTo>
                <a:lnTo>
                  <a:pt x="108272" y="208724"/>
                </a:lnTo>
                <a:cubicBezTo>
                  <a:pt x="97445" y="205131"/>
                  <a:pt x="80843" y="197947"/>
                  <a:pt x="76151" y="188607"/>
                </a:cubicBezTo>
                <a:cubicBezTo>
                  <a:pt x="69294" y="189685"/>
                  <a:pt x="64963" y="191121"/>
                  <a:pt x="64963" y="191121"/>
                </a:cubicBezTo>
                <a:cubicBezTo>
                  <a:pt x="61354" y="191840"/>
                  <a:pt x="57745" y="192918"/>
                  <a:pt x="53053" y="194355"/>
                </a:cubicBezTo>
                <a:cubicBezTo>
                  <a:pt x="44031" y="197228"/>
                  <a:pt x="35369" y="200821"/>
                  <a:pt x="27790" y="204772"/>
                </a:cubicBezTo>
                <a:cubicBezTo>
                  <a:pt x="16241" y="210520"/>
                  <a:pt x="9023" y="222015"/>
                  <a:pt x="9023" y="234588"/>
                </a:cubicBezTo>
                <a:lnTo>
                  <a:pt x="9023" y="279492"/>
                </a:lnTo>
                <a:cubicBezTo>
                  <a:pt x="9023" y="282007"/>
                  <a:pt x="7218" y="283803"/>
                  <a:pt x="4692" y="283803"/>
                </a:cubicBezTo>
                <a:cubicBezTo>
                  <a:pt x="1805" y="283803"/>
                  <a:pt x="0" y="282007"/>
                  <a:pt x="0" y="279492"/>
                </a:cubicBezTo>
                <a:lnTo>
                  <a:pt x="0" y="234588"/>
                </a:lnTo>
                <a:cubicBezTo>
                  <a:pt x="0" y="218423"/>
                  <a:pt x="9023" y="204054"/>
                  <a:pt x="23459" y="196510"/>
                </a:cubicBezTo>
                <a:cubicBezTo>
                  <a:pt x="31399" y="192558"/>
                  <a:pt x="40783" y="188607"/>
                  <a:pt x="50527" y="185374"/>
                </a:cubicBezTo>
                <a:cubicBezTo>
                  <a:pt x="54858" y="183937"/>
                  <a:pt x="58828" y="182859"/>
                  <a:pt x="62437" y="181781"/>
                </a:cubicBezTo>
                <a:cubicBezTo>
                  <a:pt x="62798" y="181781"/>
                  <a:pt x="67851" y="180704"/>
                  <a:pt x="76512" y="178908"/>
                </a:cubicBezTo>
                <a:cubicBezTo>
                  <a:pt x="81565" y="173878"/>
                  <a:pt x="84091" y="168131"/>
                  <a:pt x="85535" y="163102"/>
                </a:cubicBezTo>
                <a:cubicBezTo>
                  <a:pt x="74347" y="154480"/>
                  <a:pt x="65685" y="141188"/>
                  <a:pt x="60993" y="125742"/>
                </a:cubicBezTo>
                <a:cubicBezTo>
                  <a:pt x="58828" y="125382"/>
                  <a:pt x="56663" y="124305"/>
                  <a:pt x="54858" y="122868"/>
                </a:cubicBezTo>
                <a:cubicBezTo>
                  <a:pt x="50527" y="119635"/>
                  <a:pt x="48001" y="113528"/>
                  <a:pt x="47279" y="106343"/>
                </a:cubicBezTo>
                <a:cubicBezTo>
                  <a:pt x="46196" y="95566"/>
                  <a:pt x="50527" y="86945"/>
                  <a:pt x="57023" y="84789"/>
                </a:cubicBezTo>
                <a:cubicBezTo>
                  <a:pt x="57023" y="83352"/>
                  <a:pt x="57023" y="82275"/>
                  <a:pt x="57023" y="81556"/>
                </a:cubicBezTo>
                <a:cubicBezTo>
                  <a:pt x="56302" y="77245"/>
                  <a:pt x="52693" y="55332"/>
                  <a:pt x="66046" y="38449"/>
                </a:cubicBezTo>
                <a:cubicBezTo>
                  <a:pt x="76151" y="25516"/>
                  <a:pt x="93114" y="19050"/>
                  <a:pt x="116934" y="19050"/>
                </a:cubicBezTo>
                <a:close/>
                <a:moveTo>
                  <a:pt x="188500" y="0"/>
                </a:moveTo>
                <a:cubicBezTo>
                  <a:pt x="212367" y="0"/>
                  <a:pt x="229724" y="6466"/>
                  <a:pt x="239850" y="19399"/>
                </a:cubicBezTo>
                <a:cubicBezTo>
                  <a:pt x="254314" y="37721"/>
                  <a:pt x="249252" y="61431"/>
                  <a:pt x="248528" y="63227"/>
                </a:cubicBezTo>
                <a:cubicBezTo>
                  <a:pt x="248528" y="63946"/>
                  <a:pt x="248528" y="65023"/>
                  <a:pt x="248528" y="65742"/>
                </a:cubicBezTo>
                <a:cubicBezTo>
                  <a:pt x="255399" y="67538"/>
                  <a:pt x="259377" y="76519"/>
                  <a:pt x="258292" y="87296"/>
                </a:cubicBezTo>
                <a:cubicBezTo>
                  <a:pt x="257931" y="94481"/>
                  <a:pt x="255038" y="100588"/>
                  <a:pt x="251060" y="103822"/>
                </a:cubicBezTo>
                <a:cubicBezTo>
                  <a:pt x="249252" y="105259"/>
                  <a:pt x="247082" y="106336"/>
                  <a:pt x="244912" y="106696"/>
                </a:cubicBezTo>
                <a:cubicBezTo>
                  <a:pt x="240211" y="122143"/>
                  <a:pt x="231532" y="135076"/>
                  <a:pt x="220322" y="144057"/>
                </a:cubicBezTo>
                <a:cubicBezTo>
                  <a:pt x="221407" y="149086"/>
                  <a:pt x="223938" y="154834"/>
                  <a:pt x="228640" y="159864"/>
                </a:cubicBezTo>
                <a:cubicBezTo>
                  <a:pt x="233702" y="160582"/>
                  <a:pt x="238765" y="162019"/>
                  <a:pt x="243466" y="163097"/>
                </a:cubicBezTo>
                <a:cubicBezTo>
                  <a:pt x="247082" y="164175"/>
                  <a:pt x="250698" y="165252"/>
                  <a:pt x="255399" y="166689"/>
                </a:cubicBezTo>
                <a:cubicBezTo>
                  <a:pt x="264801" y="169923"/>
                  <a:pt x="274203" y="173156"/>
                  <a:pt x="282159" y="177467"/>
                </a:cubicBezTo>
                <a:cubicBezTo>
                  <a:pt x="296985" y="185011"/>
                  <a:pt x="306026" y="199740"/>
                  <a:pt x="306026" y="215547"/>
                </a:cubicBezTo>
                <a:lnTo>
                  <a:pt x="306026" y="279492"/>
                </a:lnTo>
                <a:cubicBezTo>
                  <a:pt x="306026" y="282007"/>
                  <a:pt x="303856" y="283803"/>
                  <a:pt x="301325" y="283803"/>
                </a:cubicBezTo>
                <a:cubicBezTo>
                  <a:pt x="298793" y="283803"/>
                  <a:pt x="296624" y="282007"/>
                  <a:pt x="296624" y="279492"/>
                </a:cubicBezTo>
                <a:lnTo>
                  <a:pt x="296624" y="215547"/>
                </a:lnTo>
                <a:cubicBezTo>
                  <a:pt x="296624" y="202973"/>
                  <a:pt x="289391" y="191477"/>
                  <a:pt x="278181" y="185729"/>
                </a:cubicBezTo>
                <a:cubicBezTo>
                  <a:pt x="270226" y="181778"/>
                  <a:pt x="261908" y="178185"/>
                  <a:pt x="252506" y="174952"/>
                </a:cubicBezTo>
                <a:cubicBezTo>
                  <a:pt x="248167" y="173874"/>
                  <a:pt x="244551" y="173156"/>
                  <a:pt x="240935" y="172078"/>
                </a:cubicBezTo>
                <a:cubicBezTo>
                  <a:pt x="237318" y="171000"/>
                  <a:pt x="233702" y="170282"/>
                  <a:pt x="230086" y="169563"/>
                </a:cubicBezTo>
                <a:cubicBezTo>
                  <a:pt x="227555" y="174233"/>
                  <a:pt x="222130" y="179263"/>
                  <a:pt x="213090" y="185011"/>
                </a:cubicBezTo>
                <a:cubicBezTo>
                  <a:pt x="212367" y="185370"/>
                  <a:pt x="211644" y="185729"/>
                  <a:pt x="210559" y="185729"/>
                </a:cubicBezTo>
                <a:cubicBezTo>
                  <a:pt x="209112" y="185729"/>
                  <a:pt x="207666" y="185011"/>
                  <a:pt x="206581" y="183215"/>
                </a:cubicBezTo>
                <a:cubicBezTo>
                  <a:pt x="205496" y="181418"/>
                  <a:pt x="205858" y="178544"/>
                  <a:pt x="208389" y="177107"/>
                </a:cubicBezTo>
                <a:cubicBezTo>
                  <a:pt x="217429" y="171719"/>
                  <a:pt x="220684" y="167767"/>
                  <a:pt x="221407" y="165612"/>
                </a:cubicBezTo>
                <a:cubicBezTo>
                  <a:pt x="216706" y="160582"/>
                  <a:pt x="213813" y="154834"/>
                  <a:pt x="212005" y="149446"/>
                </a:cubicBezTo>
                <a:cubicBezTo>
                  <a:pt x="204773" y="153397"/>
                  <a:pt x="196817" y="155553"/>
                  <a:pt x="188500" y="155553"/>
                </a:cubicBezTo>
                <a:cubicBezTo>
                  <a:pt x="184161" y="155553"/>
                  <a:pt x="179821" y="154834"/>
                  <a:pt x="175482" y="153757"/>
                </a:cubicBezTo>
                <a:cubicBezTo>
                  <a:pt x="173312" y="153038"/>
                  <a:pt x="171866" y="150523"/>
                  <a:pt x="172589" y="148368"/>
                </a:cubicBezTo>
                <a:cubicBezTo>
                  <a:pt x="172950" y="145853"/>
                  <a:pt x="175482" y="144416"/>
                  <a:pt x="178013" y="144775"/>
                </a:cubicBezTo>
                <a:cubicBezTo>
                  <a:pt x="189946" y="148009"/>
                  <a:pt x="202241" y="145853"/>
                  <a:pt x="213090" y="138309"/>
                </a:cubicBezTo>
                <a:cubicBezTo>
                  <a:pt x="224300" y="130046"/>
                  <a:pt x="232979" y="116395"/>
                  <a:pt x="236957" y="100229"/>
                </a:cubicBezTo>
                <a:cubicBezTo>
                  <a:pt x="237318" y="99151"/>
                  <a:pt x="238403" y="97714"/>
                  <a:pt x="239488" y="97355"/>
                </a:cubicBezTo>
                <a:cubicBezTo>
                  <a:pt x="240935" y="96637"/>
                  <a:pt x="242381" y="96637"/>
                  <a:pt x="243466" y="97355"/>
                </a:cubicBezTo>
                <a:cubicBezTo>
                  <a:pt x="243827" y="97355"/>
                  <a:pt x="244551" y="97355"/>
                  <a:pt x="245274" y="96637"/>
                </a:cubicBezTo>
                <a:cubicBezTo>
                  <a:pt x="246720" y="95200"/>
                  <a:pt x="248890" y="91607"/>
                  <a:pt x="249252" y="86578"/>
                </a:cubicBezTo>
                <a:cubicBezTo>
                  <a:pt x="249975" y="79034"/>
                  <a:pt x="247082" y="74723"/>
                  <a:pt x="245636" y="74364"/>
                </a:cubicBezTo>
                <a:cubicBezTo>
                  <a:pt x="244551" y="74723"/>
                  <a:pt x="242743" y="74723"/>
                  <a:pt x="241658" y="73645"/>
                </a:cubicBezTo>
                <a:cubicBezTo>
                  <a:pt x="240211" y="72927"/>
                  <a:pt x="239126" y="71849"/>
                  <a:pt x="239126" y="70053"/>
                </a:cubicBezTo>
                <a:cubicBezTo>
                  <a:pt x="239126" y="68616"/>
                  <a:pt x="239126" y="65023"/>
                  <a:pt x="239126" y="62509"/>
                </a:cubicBezTo>
                <a:cubicBezTo>
                  <a:pt x="224662" y="52809"/>
                  <a:pt x="209112" y="48857"/>
                  <a:pt x="188862" y="51013"/>
                </a:cubicBezTo>
                <a:cubicBezTo>
                  <a:pt x="186330" y="51013"/>
                  <a:pt x="184161" y="49576"/>
                  <a:pt x="183799" y="47061"/>
                </a:cubicBezTo>
                <a:cubicBezTo>
                  <a:pt x="183799" y="44546"/>
                  <a:pt x="185245" y="42032"/>
                  <a:pt x="187777" y="42032"/>
                </a:cubicBezTo>
                <a:cubicBezTo>
                  <a:pt x="208389" y="39876"/>
                  <a:pt x="225385" y="43109"/>
                  <a:pt x="240573" y="52091"/>
                </a:cubicBezTo>
                <a:cubicBezTo>
                  <a:pt x="240935" y="44546"/>
                  <a:pt x="239488" y="33769"/>
                  <a:pt x="232617" y="25147"/>
                </a:cubicBezTo>
                <a:cubicBezTo>
                  <a:pt x="224300" y="14370"/>
                  <a:pt x="209474" y="9340"/>
                  <a:pt x="188500" y="9340"/>
                </a:cubicBezTo>
                <a:cubicBezTo>
                  <a:pt x="174759" y="9340"/>
                  <a:pt x="163548" y="11496"/>
                  <a:pt x="155231" y="16525"/>
                </a:cubicBezTo>
                <a:cubicBezTo>
                  <a:pt x="153062" y="17603"/>
                  <a:pt x="150169" y="16884"/>
                  <a:pt x="148722" y="14370"/>
                </a:cubicBezTo>
                <a:cubicBezTo>
                  <a:pt x="147637" y="12214"/>
                  <a:pt x="148360" y="9699"/>
                  <a:pt x="150530" y="8262"/>
                </a:cubicBezTo>
                <a:cubicBezTo>
                  <a:pt x="160294" y="2874"/>
                  <a:pt x="173312" y="0"/>
                  <a:pt x="1885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sz="900" dirty="0">
              <a:latin typeface="Lato Light" panose="020F0502020204030203" pitchFamily="34" charset="0"/>
            </a:endParaRP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D927DB4F-3111-8387-AA5F-B3CA61735D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400" y="186948"/>
            <a:ext cx="1192783" cy="269633"/>
          </a:xfrm>
          <a:prstGeom prst="rect">
            <a:avLst/>
          </a:prstGeom>
        </p:spPr>
      </p:pic>
      <p:pic>
        <p:nvPicPr>
          <p:cNvPr id="23" name="Graphic 5">
            <a:extLst>
              <a:ext uri="{FF2B5EF4-FFF2-40B4-BE49-F238E27FC236}">
                <a16:creationId xmlns:a16="http://schemas.microsoft.com/office/drawing/2014/main" id="{177DD54D-08FF-7DA4-3AEA-AFFA49923D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197513" y="98171"/>
            <a:ext cx="593096" cy="553998"/>
          </a:xfrm>
          <a:prstGeom prst="rect">
            <a:avLst/>
          </a:prstGeom>
        </p:spPr>
      </p:pic>
      <p:pic>
        <p:nvPicPr>
          <p:cNvPr id="24" name="Graphic 23">
            <a:extLst>
              <a:ext uri="{FF2B5EF4-FFF2-40B4-BE49-F238E27FC236}">
                <a16:creationId xmlns:a16="http://schemas.microsoft.com/office/drawing/2014/main" id="{3BF3D0C9-F1B4-3805-CF8A-BDB373FD93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91399" y="588865"/>
            <a:ext cx="542638" cy="542637"/>
          </a:xfrm>
          <a:prstGeom prst="rect">
            <a:avLst/>
          </a:prstGeom>
        </p:spPr>
      </p:pic>
      <p:sp>
        <p:nvSpPr>
          <p:cNvPr id="25" name="Graphic 25">
            <a:extLst>
              <a:ext uri="{FF2B5EF4-FFF2-40B4-BE49-F238E27FC236}">
                <a16:creationId xmlns:a16="http://schemas.microsoft.com/office/drawing/2014/main" id="{9F4AAD2D-5FC2-E691-FE68-5519C7CBD1E8}"/>
              </a:ext>
            </a:extLst>
          </p:cNvPr>
          <p:cNvSpPr/>
          <p:nvPr/>
        </p:nvSpPr>
        <p:spPr>
          <a:xfrm>
            <a:off x="11293842" y="787593"/>
            <a:ext cx="417190" cy="415619"/>
          </a:xfrm>
          <a:custGeom>
            <a:avLst/>
            <a:gdLst>
              <a:gd name="connsiteX0" fmla="*/ 0 w 411754"/>
              <a:gd name="connsiteY0" fmla="*/ 77204 h 432341"/>
              <a:gd name="connsiteX1" fmla="*/ 15441 w 411754"/>
              <a:gd name="connsiteY1" fmla="*/ 61763 h 432341"/>
              <a:gd name="connsiteX2" fmla="*/ 176025 w 411754"/>
              <a:gd name="connsiteY2" fmla="*/ 3088 h 432341"/>
              <a:gd name="connsiteX3" fmla="*/ 194554 w 411754"/>
              <a:gd name="connsiteY3" fmla="*/ 3088 h 432341"/>
              <a:gd name="connsiteX4" fmla="*/ 355138 w 411754"/>
              <a:gd name="connsiteY4" fmla="*/ 61763 h 432341"/>
              <a:gd name="connsiteX5" fmla="*/ 370579 w 411754"/>
              <a:gd name="connsiteY5" fmla="*/ 77204 h 432341"/>
              <a:gd name="connsiteX6" fmla="*/ 370579 w 411754"/>
              <a:gd name="connsiteY6" fmla="*/ 185289 h 432341"/>
              <a:gd name="connsiteX7" fmla="*/ 369755 w 411754"/>
              <a:gd name="connsiteY7" fmla="*/ 205795 h 432341"/>
              <a:gd name="connsiteX8" fmla="*/ 185215 w 411754"/>
              <a:gd name="connsiteY8" fmla="*/ 247752 h 432341"/>
              <a:gd name="connsiteX9" fmla="*/ 198260 w 411754"/>
              <a:gd name="connsiteY9" fmla="*/ 407740 h 432341"/>
              <a:gd name="connsiteX10" fmla="*/ 190951 w 411754"/>
              <a:gd name="connsiteY10" fmla="*/ 410684 h 432341"/>
              <a:gd name="connsiteX11" fmla="*/ 179628 w 411754"/>
              <a:gd name="connsiteY11" fmla="*/ 410684 h 432341"/>
              <a:gd name="connsiteX12" fmla="*/ 0 w 411754"/>
              <a:gd name="connsiteY12" fmla="*/ 185289 h 432341"/>
              <a:gd name="connsiteX13" fmla="*/ 0 w 411754"/>
              <a:gd name="connsiteY13" fmla="*/ 77204 h 432341"/>
              <a:gd name="connsiteX14" fmla="*/ 411754 w 411754"/>
              <a:gd name="connsiteY14" fmla="*/ 319109 h 432341"/>
              <a:gd name="connsiteX15" fmla="*/ 298522 w 411754"/>
              <a:gd name="connsiteY15" fmla="*/ 205877 h 432341"/>
              <a:gd name="connsiteX16" fmla="*/ 185289 w 411754"/>
              <a:gd name="connsiteY16" fmla="*/ 319109 h 432341"/>
              <a:gd name="connsiteX17" fmla="*/ 298522 w 411754"/>
              <a:gd name="connsiteY17" fmla="*/ 432342 h 432341"/>
              <a:gd name="connsiteX18" fmla="*/ 411754 w 411754"/>
              <a:gd name="connsiteY18" fmla="*/ 319109 h 432341"/>
              <a:gd name="connsiteX19" fmla="*/ 367573 w 411754"/>
              <a:gd name="connsiteY19" fmla="*/ 270646 h 432341"/>
              <a:gd name="connsiteX20" fmla="*/ 367591 w 411754"/>
              <a:gd name="connsiteY20" fmla="*/ 285204 h 432341"/>
              <a:gd name="connsiteX21" fmla="*/ 367573 w 411754"/>
              <a:gd name="connsiteY21" fmla="*/ 285222 h 432341"/>
              <a:gd name="connsiteX22" fmla="*/ 285222 w 411754"/>
              <a:gd name="connsiteY22" fmla="*/ 367573 h 432341"/>
              <a:gd name="connsiteX23" fmla="*/ 270665 w 411754"/>
              <a:gd name="connsiteY23" fmla="*/ 367591 h 432341"/>
              <a:gd name="connsiteX24" fmla="*/ 270646 w 411754"/>
              <a:gd name="connsiteY24" fmla="*/ 367573 h 432341"/>
              <a:gd name="connsiteX25" fmla="*/ 229471 w 411754"/>
              <a:gd name="connsiteY25" fmla="*/ 326398 h 432341"/>
              <a:gd name="connsiteX26" fmla="*/ 229471 w 411754"/>
              <a:gd name="connsiteY26" fmla="*/ 311821 h 432341"/>
              <a:gd name="connsiteX27" fmla="*/ 244047 w 411754"/>
              <a:gd name="connsiteY27" fmla="*/ 311821 h 432341"/>
              <a:gd name="connsiteX28" fmla="*/ 277934 w 411754"/>
              <a:gd name="connsiteY28" fmla="*/ 345729 h 432341"/>
              <a:gd name="connsiteX29" fmla="*/ 352997 w 411754"/>
              <a:gd name="connsiteY29" fmla="*/ 270646 h 432341"/>
              <a:gd name="connsiteX30" fmla="*/ 367554 w 411754"/>
              <a:gd name="connsiteY30" fmla="*/ 270627 h 432341"/>
              <a:gd name="connsiteX31" fmla="*/ 367573 w 411754"/>
              <a:gd name="connsiteY31" fmla="*/ 270646 h 432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411754" h="432341">
                <a:moveTo>
                  <a:pt x="0" y="77204"/>
                </a:moveTo>
                <a:cubicBezTo>
                  <a:pt x="0" y="68676"/>
                  <a:pt x="6913" y="61763"/>
                  <a:pt x="15441" y="61763"/>
                </a:cubicBezTo>
                <a:cubicBezTo>
                  <a:pt x="70266" y="61763"/>
                  <a:pt x="123691" y="42349"/>
                  <a:pt x="176025" y="3088"/>
                </a:cubicBezTo>
                <a:cubicBezTo>
                  <a:pt x="181516" y="-1029"/>
                  <a:pt x="189063" y="-1029"/>
                  <a:pt x="194554" y="3088"/>
                </a:cubicBezTo>
                <a:cubicBezTo>
                  <a:pt x="246888" y="42349"/>
                  <a:pt x="300313" y="61763"/>
                  <a:pt x="355138" y="61763"/>
                </a:cubicBezTo>
                <a:cubicBezTo>
                  <a:pt x="363665" y="61763"/>
                  <a:pt x="370579" y="68676"/>
                  <a:pt x="370579" y="77204"/>
                </a:cubicBezTo>
                <a:lnTo>
                  <a:pt x="370579" y="185289"/>
                </a:lnTo>
                <a:cubicBezTo>
                  <a:pt x="370579" y="192248"/>
                  <a:pt x="370291" y="199083"/>
                  <a:pt x="369755" y="205795"/>
                </a:cubicBezTo>
                <a:cubicBezTo>
                  <a:pt x="307210" y="166421"/>
                  <a:pt x="224587" y="185207"/>
                  <a:pt x="185215" y="247752"/>
                </a:cubicBezTo>
                <a:cubicBezTo>
                  <a:pt x="153545" y="298059"/>
                  <a:pt x="158859" y="363227"/>
                  <a:pt x="198260" y="407740"/>
                </a:cubicBezTo>
                <a:lnTo>
                  <a:pt x="190951" y="410684"/>
                </a:lnTo>
                <a:cubicBezTo>
                  <a:pt x="187313" y="412117"/>
                  <a:pt x="183266" y="412117"/>
                  <a:pt x="179628" y="410684"/>
                </a:cubicBezTo>
                <a:cubicBezTo>
                  <a:pt x="60898" y="363908"/>
                  <a:pt x="0" y="288228"/>
                  <a:pt x="0" y="185289"/>
                </a:cubicBezTo>
                <a:lnTo>
                  <a:pt x="0" y="77204"/>
                </a:lnTo>
                <a:close/>
                <a:moveTo>
                  <a:pt x="411754" y="319109"/>
                </a:moveTo>
                <a:cubicBezTo>
                  <a:pt x="411754" y="256572"/>
                  <a:pt x="361059" y="205877"/>
                  <a:pt x="298522" y="205877"/>
                </a:cubicBezTo>
                <a:cubicBezTo>
                  <a:pt x="235985" y="205877"/>
                  <a:pt x="185289" y="256572"/>
                  <a:pt x="185289" y="319109"/>
                </a:cubicBezTo>
                <a:cubicBezTo>
                  <a:pt x="185289" y="381647"/>
                  <a:pt x="235985" y="432342"/>
                  <a:pt x="298522" y="432342"/>
                </a:cubicBezTo>
                <a:cubicBezTo>
                  <a:pt x="361059" y="432342"/>
                  <a:pt x="411754" y="381647"/>
                  <a:pt x="411754" y="319109"/>
                </a:cubicBezTo>
                <a:close/>
                <a:moveTo>
                  <a:pt x="367573" y="270646"/>
                </a:moveTo>
                <a:cubicBezTo>
                  <a:pt x="371598" y="274661"/>
                  <a:pt x="371606" y="281179"/>
                  <a:pt x="367591" y="285204"/>
                </a:cubicBezTo>
                <a:cubicBezTo>
                  <a:pt x="367585" y="285210"/>
                  <a:pt x="367579" y="285216"/>
                  <a:pt x="367573" y="285222"/>
                </a:cubicBezTo>
                <a:lnTo>
                  <a:pt x="285222" y="367573"/>
                </a:lnTo>
                <a:cubicBezTo>
                  <a:pt x="281208" y="371598"/>
                  <a:pt x="274689" y="371606"/>
                  <a:pt x="270665" y="367591"/>
                </a:cubicBezTo>
                <a:cubicBezTo>
                  <a:pt x="270658" y="367585"/>
                  <a:pt x="270652" y="367579"/>
                  <a:pt x="270646" y="367573"/>
                </a:cubicBezTo>
                <a:lnTo>
                  <a:pt x="229471" y="326398"/>
                </a:lnTo>
                <a:cubicBezTo>
                  <a:pt x="225446" y="322373"/>
                  <a:pt x="225446" y="315846"/>
                  <a:pt x="229471" y="311821"/>
                </a:cubicBezTo>
                <a:cubicBezTo>
                  <a:pt x="233496" y="307797"/>
                  <a:pt x="240022" y="307797"/>
                  <a:pt x="244047" y="311821"/>
                </a:cubicBezTo>
                <a:lnTo>
                  <a:pt x="277934" y="345729"/>
                </a:lnTo>
                <a:lnTo>
                  <a:pt x="352997" y="270646"/>
                </a:lnTo>
                <a:cubicBezTo>
                  <a:pt x="357011" y="266621"/>
                  <a:pt x="363530" y="266613"/>
                  <a:pt x="367554" y="270627"/>
                </a:cubicBezTo>
                <a:cubicBezTo>
                  <a:pt x="367561" y="270634"/>
                  <a:pt x="367567" y="270640"/>
                  <a:pt x="367573" y="270646"/>
                </a:cubicBezTo>
                <a:close/>
              </a:path>
            </a:pathLst>
          </a:custGeom>
          <a:gradFill flip="none" rotWithShape="1">
            <a:gsLst>
              <a:gs pos="76923">
                <a:srgbClr val="8DC8E8"/>
              </a:gs>
              <a:gs pos="23000">
                <a:schemeClr val="accent3"/>
              </a:gs>
            </a:gsLst>
            <a:path path="circle">
              <a:fillToRect r="100000" b="100000"/>
            </a:path>
            <a:tileRect l="-100000" t="-100000"/>
          </a:gradFill>
          <a:ln w="20241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3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765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8456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7F71FA-9B9D-8C80-D5C5-EE96CB1437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FB7AE5E-4582-53A4-D373-55C81B8E859C}"/>
              </a:ext>
            </a:extLst>
          </p:cNvPr>
          <p:cNvSpPr txBox="1"/>
          <p:nvPr/>
        </p:nvSpPr>
        <p:spPr>
          <a:xfrm>
            <a:off x="4406291" y="306186"/>
            <a:ext cx="337945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Azure AI Course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811F771-E626-CDD6-3729-AFAD62EB3745}"/>
              </a:ext>
            </a:extLst>
          </p:cNvPr>
          <p:cNvSpPr txBox="1"/>
          <p:nvPr/>
        </p:nvSpPr>
        <p:spPr>
          <a:xfrm>
            <a:off x="5470672" y="787593"/>
            <a:ext cx="12506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spc="15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Roadmap 2</a:t>
            </a:r>
          </a:p>
        </p:txBody>
      </p:sp>
      <p:sp>
        <p:nvSpPr>
          <p:cNvPr id="4" name="Freeform 375">
            <a:extLst>
              <a:ext uri="{FF2B5EF4-FFF2-40B4-BE49-F238E27FC236}">
                <a16:creationId xmlns:a16="http://schemas.microsoft.com/office/drawing/2014/main" id="{6C99EB52-B35C-C7C0-BADA-D3388D434A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" y="1915512"/>
            <a:ext cx="12190341" cy="1653579"/>
          </a:xfrm>
          <a:custGeom>
            <a:avLst/>
            <a:gdLst>
              <a:gd name="T0" fmla="*/ 15372 w 19570"/>
              <a:gd name="T1" fmla="*/ 2653 h 2654"/>
              <a:gd name="T2" fmla="*/ 14888 w 19570"/>
              <a:gd name="T3" fmla="*/ 2170 h 2654"/>
              <a:gd name="T4" fmla="*/ 13253 w 19570"/>
              <a:gd name="T5" fmla="*/ 509 h 2654"/>
              <a:gd name="T6" fmla="*/ 13253 w 19570"/>
              <a:gd name="T7" fmla="*/ 2170 h 2654"/>
              <a:gd name="T8" fmla="*/ 11084 w 19570"/>
              <a:gd name="T9" fmla="*/ 2653 h 2654"/>
              <a:gd name="T10" fmla="*/ 10600 w 19570"/>
              <a:gd name="T11" fmla="*/ 2170 h 2654"/>
              <a:gd name="T12" fmla="*/ 8966 w 19570"/>
              <a:gd name="T13" fmla="*/ 509 h 2654"/>
              <a:gd name="T14" fmla="*/ 8966 w 19570"/>
              <a:gd name="T15" fmla="*/ 2170 h 2654"/>
              <a:gd name="T16" fmla="*/ 6797 w 19570"/>
              <a:gd name="T17" fmla="*/ 2653 h 2654"/>
              <a:gd name="T18" fmla="*/ 6313 w 19570"/>
              <a:gd name="T19" fmla="*/ 2170 h 2654"/>
              <a:gd name="T20" fmla="*/ 4678 w 19570"/>
              <a:gd name="T21" fmla="*/ 509 h 2654"/>
              <a:gd name="T22" fmla="*/ 4678 w 19570"/>
              <a:gd name="T23" fmla="*/ 2170 h 2654"/>
              <a:gd name="T24" fmla="*/ 2509 w 19570"/>
              <a:gd name="T25" fmla="*/ 2653 h 2654"/>
              <a:gd name="T26" fmla="*/ 2025 w 19570"/>
              <a:gd name="T27" fmla="*/ 2170 h 2654"/>
              <a:gd name="T28" fmla="*/ 0 w 19570"/>
              <a:gd name="T29" fmla="*/ 509 h 2654"/>
              <a:gd name="T30" fmla="*/ 2051 w 19570"/>
              <a:gd name="T31" fmla="*/ 0 h 2654"/>
              <a:gd name="T32" fmla="*/ 2534 w 19570"/>
              <a:gd name="T33" fmla="*/ 484 h 2654"/>
              <a:gd name="T34" fmla="*/ 4169 w 19570"/>
              <a:gd name="T35" fmla="*/ 2144 h 2654"/>
              <a:gd name="T36" fmla="*/ 4169 w 19570"/>
              <a:gd name="T37" fmla="*/ 484 h 2654"/>
              <a:gd name="T38" fmla="*/ 6338 w 19570"/>
              <a:gd name="T39" fmla="*/ 0 h 2654"/>
              <a:gd name="T40" fmla="*/ 6823 w 19570"/>
              <a:gd name="T41" fmla="*/ 484 h 2654"/>
              <a:gd name="T42" fmla="*/ 8457 w 19570"/>
              <a:gd name="T43" fmla="*/ 2144 h 2654"/>
              <a:gd name="T44" fmla="*/ 8457 w 19570"/>
              <a:gd name="T45" fmla="*/ 484 h 2654"/>
              <a:gd name="T46" fmla="*/ 10626 w 19570"/>
              <a:gd name="T47" fmla="*/ 0 h 2654"/>
              <a:gd name="T48" fmla="*/ 11109 w 19570"/>
              <a:gd name="T49" fmla="*/ 484 h 2654"/>
              <a:gd name="T50" fmla="*/ 12744 w 19570"/>
              <a:gd name="T51" fmla="*/ 2144 h 2654"/>
              <a:gd name="T52" fmla="*/ 12744 w 19570"/>
              <a:gd name="T53" fmla="*/ 484 h 2654"/>
              <a:gd name="T54" fmla="*/ 14914 w 19570"/>
              <a:gd name="T55" fmla="*/ 0 h 2654"/>
              <a:gd name="T56" fmla="*/ 15398 w 19570"/>
              <a:gd name="T57" fmla="*/ 484 h 2654"/>
              <a:gd name="T58" fmla="*/ 17032 w 19570"/>
              <a:gd name="T59" fmla="*/ 2144 h 2654"/>
              <a:gd name="T60" fmla="*/ 17032 w 19570"/>
              <a:gd name="T61" fmla="*/ 484 h 2654"/>
              <a:gd name="T62" fmla="*/ 19569 w 19570"/>
              <a:gd name="T63" fmla="*/ 0 h 2654"/>
              <a:gd name="T64" fmla="*/ 17542 w 19570"/>
              <a:gd name="T65" fmla="*/ 509 h 2654"/>
              <a:gd name="T66" fmla="*/ 17542 w 19570"/>
              <a:gd name="T67" fmla="*/ 2170 h 26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9570" h="2654">
                <a:moveTo>
                  <a:pt x="17058" y="2653"/>
                </a:moveTo>
                <a:lnTo>
                  <a:pt x="15372" y="2653"/>
                </a:lnTo>
                <a:lnTo>
                  <a:pt x="15372" y="2653"/>
                </a:lnTo>
                <a:cubicBezTo>
                  <a:pt x="15105" y="2653"/>
                  <a:pt x="14888" y="2436"/>
                  <a:pt x="14888" y="2170"/>
                </a:cubicBezTo>
                <a:lnTo>
                  <a:pt x="14888" y="509"/>
                </a:lnTo>
                <a:lnTo>
                  <a:pt x="13253" y="509"/>
                </a:lnTo>
                <a:lnTo>
                  <a:pt x="13253" y="2170"/>
                </a:lnTo>
                <a:lnTo>
                  <a:pt x="13253" y="2170"/>
                </a:lnTo>
                <a:cubicBezTo>
                  <a:pt x="13253" y="2436"/>
                  <a:pt x="13036" y="2653"/>
                  <a:pt x="12770" y="2653"/>
                </a:cubicBezTo>
                <a:lnTo>
                  <a:pt x="11084" y="2653"/>
                </a:lnTo>
                <a:lnTo>
                  <a:pt x="11084" y="2653"/>
                </a:lnTo>
                <a:cubicBezTo>
                  <a:pt x="10817" y="2653"/>
                  <a:pt x="10600" y="2436"/>
                  <a:pt x="10600" y="2170"/>
                </a:cubicBezTo>
                <a:lnTo>
                  <a:pt x="10600" y="509"/>
                </a:lnTo>
                <a:lnTo>
                  <a:pt x="8966" y="509"/>
                </a:lnTo>
                <a:lnTo>
                  <a:pt x="8966" y="2170"/>
                </a:lnTo>
                <a:lnTo>
                  <a:pt x="8966" y="2170"/>
                </a:lnTo>
                <a:cubicBezTo>
                  <a:pt x="8966" y="2436"/>
                  <a:pt x="8749" y="2653"/>
                  <a:pt x="8482" y="2653"/>
                </a:cubicBezTo>
                <a:lnTo>
                  <a:pt x="6797" y="2653"/>
                </a:lnTo>
                <a:lnTo>
                  <a:pt x="6797" y="2653"/>
                </a:lnTo>
                <a:cubicBezTo>
                  <a:pt x="6530" y="2653"/>
                  <a:pt x="6313" y="2436"/>
                  <a:pt x="6313" y="2170"/>
                </a:cubicBezTo>
                <a:lnTo>
                  <a:pt x="6313" y="509"/>
                </a:lnTo>
                <a:lnTo>
                  <a:pt x="4678" y="509"/>
                </a:lnTo>
                <a:lnTo>
                  <a:pt x="4678" y="2170"/>
                </a:lnTo>
                <a:lnTo>
                  <a:pt x="4678" y="2170"/>
                </a:lnTo>
                <a:cubicBezTo>
                  <a:pt x="4678" y="2436"/>
                  <a:pt x="4461" y="2653"/>
                  <a:pt x="4194" y="2653"/>
                </a:cubicBezTo>
                <a:lnTo>
                  <a:pt x="2509" y="2653"/>
                </a:lnTo>
                <a:lnTo>
                  <a:pt x="2509" y="2653"/>
                </a:lnTo>
                <a:cubicBezTo>
                  <a:pt x="2242" y="2653"/>
                  <a:pt x="2025" y="2436"/>
                  <a:pt x="2025" y="2170"/>
                </a:cubicBezTo>
                <a:lnTo>
                  <a:pt x="2025" y="509"/>
                </a:lnTo>
                <a:lnTo>
                  <a:pt x="0" y="509"/>
                </a:lnTo>
                <a:lnTo>
                  <a:pt x="0" y="0"/>
                </a:lnTo>
                <a:lnTo>
                  <a:pt x="2051" y="0"/>
                </a:lnTo>
                <a:lnTo>
                  <a:pt x="2051" y="0"/>
                </a:lnTo>
                <a:cubicBezTo>
                  <a:pt x="2317" y="0"/>
                  <a:pt x="2534" y="217"/>
                  <a:pt x="2534" y="484"/>
                </a:cubicBezTo>
                <a:lnTo>
                  <a:pt x="2534" y="2144"/>
                </a:lnTo>
                <a:lnTo>
                  <a:pt x="4169" y="2144"/>
                </a:lnTo>
                <a:lnTo>
                  <a:pt x="4169" y="484"/>
                </a:lnTo>
                <a:lnTo>
                  <a:pt x="4169" y="484"/>
                </a:lnTo>
                <a:cubicBezTo>
                  <a:pt x="4169" y="217"/>
                  <a:pt x="4386" y="0"/>
                  <a:pt x="4653" y="0"/>
                </a:cubicBezTo>
                <a:lnTo>
                  <a:pt x="6338" y="0"/>
                </a:lnTo>
                <a:lnTo>
                  <a:pt x="6338" y="0"/>
                </a:lnTo>
                <a:cubicBezTo>
                  <a:pt x="6605" y="0"/>
                  <a:pt x="6823" y="217"/>
                  <a:pt x="6823" y="484"/>
                </a:cubicBezTo>
                <a:lnTo>
                  <a:pt x="6823" y="2144"/>
                </a:lnTo>
                <a:lnTo>
                  <a:pt x="8457" y="2144"/>
                </a:lnTo>
                <a:lnTo>
                  <a:pt x="8457" y="484"/>
                </a:lnTo>
                <a:lnTo>
                  <a:pt x="8457" y="484"/>
                </a:lnTo>
                <a:cubicBezTo>
                  <a:pt x="8457" y="217"/>
                  <a:pt x="8674" y="0"/>
                  <a:pt x="8941" y="0"/>
                </a:cubicBezTo>
                <a:lnTo>
                  <a:pt x="10626" y="0"/>
                </a:lnTo>
                <a:lnTo>
                  <a:pt x="10626" y="0"/>
                </a:lnTo>
                <a:cubicBezTo>
                  <a:pt x="10892" y="0"/>
                  <a:pt x="11109" y="217"/>
                  <a:pt x="11109" y="484"/>
                </a:cubicBezTo>
                <a:lnTo>
                  <a:pt x="11109" y="2144"/>
                </a:lnTo>
                <a:lnTo>
                  <a:pt x="12744" y="2144"/>
                </a:lnTo>
                <a:lnTo>
                  <a:pt x="12744" y="484"/>
                </a:lnTo>
                <a:lnTo>
                  <a:pt x="12744" y="484"/>
                </a:lnTo>
                <a:cubicBezTo>
                  <a:pt x="12744" y="217"/>
                  <a:pt x="12961" y="0"/>
                  <a:pt x="13228" y="0"/>
                </a:cubicBezTo>
                <a:lnTo>
                  <a:pt x="14914" y="0"/>
                </a:lnTo>
                <a:lnTo>
                  <a:pt x="14914" y="0"/>
                </a:lnTo>
                <a:cubicBezTo>
                  <a:pt x="15181" y="0"/>
                  <a:pt x="15398" y="217"/>
                  <a:pt x="15398" y="484"/>
                </a:cubicBezTo>
                <a:lnTo>
                  <a:pt x="15398" y="2144"/>
                </a:lnTo>
                <a:lnTo>
                  <a:pt x="17032" y="2144"/>
                </a:lnTo>
                <a:lnTo>
                  <a:pt x="17032" y="484"/>
                </a:lnTo>
                <a:lnTo>
                  <a:pt x="17032" y="484"/>
                </a:lnTo>
                <a:cubicBezTo>
                  <a:pt x="17032" y="217"/>
                  <a:pt x="17249" y="0"/>
                  <a:pt x="17516" y="0"/>
                </a:cubicBezTo>
                <a:lnTo>
                  <a:pt x="19569" y="0"/>
                </a:lnTo>
                <a:lnTo>
                  <a:pt x="19569" y="509"/>
                </a:lnTo>
                <a:lnTo>
                  <a:pt x="17542" y="509"/>
                </a:lnTo>
                <a:lnTo>
                  <a:pt x="17542" y="2170"/>
                </a:lnTo>
                <a:lnTo>
                  <a:pt x="17542" y="2170"/>
                </a:lnTo>
                <a:cubicBezTo>
                  <a:pt x="17542" y="2436"/>
                  <a:pt x="17325" y="2653"/>
                  <a:pt x="17058" y="2653"/>
                </a:cubicBez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 dirty="0">
              <a:latin typeface="Lato Light" panose="020F0502020204030203" pitchFamily="34" charset="0"/>
            </a:endParaRPr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97B7E2DD-D645-7A75-EA27-CDCA5A770C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8" y="2061258"/>
            <a:ext cx="12188207" cy="1356122"/>
          </a:xfrm>
          <a:custGeom>
            <a:avLst/>
            <a:gdLst>
              <a:gd name="connsiteX0" fmla="*/ 11556148 w 13439093"/>
              <a:gd name="connsiteY0" fmla="*/ 1471774 h 1495302"/>
              <a:gd name="connsiteX1" fmla="*/ 11694772 w 13439093"/>
              <a:gd name="connsiteY1" fmla="*/ 1471774 h 1495302"/>
              <a:gd name="connsiteX2" fmla="*/ 11694772 w 13439093"/>
              <a:gd name="connsiteY2" fmla="*/ 1492309 h 1495302"/>
              <a:gd name="connsiteX3" fmla="*/ 11556148 w 13439093"/>
              <a:gd name="connsiteY3" fmla="*/ 1492309 h 1495302"/>
              <a:gd name="connsiteX4" fmla="*/ 11277541 w 13439093"/>
              <a:gd name="connsiteY4" fmla="*/ 1471774 h 1495302"/>
              <a:gd name="connsiteX5" fmla="*/ 11416165 w 13439093"/>
              <a:gd name="connsiteY5" fmla="*/ 1471774 h 1495302"/>
              <a:gd name="connsiteX6" fmla="*/ 11416165 w 13439093"/>
              <a:gd name="connsiteY6" fmla="*/ 1492309 h 1495302"/>
              <a:gd name="connsiteX7" fmla="*/ 11277541 w 13439093"/>
              <a:gd name="connsiteY7" fmla="*/ 1492309 h 1495302"/>
              <a:gd name="connsiteX8" fmla="*/ 10995904 w 13439093"/>
              <a:gd name="connsiteY8" fmla="*/ 1471774 h 1495302"/>
              <a:gd name="connsiteX9" fmla="*/ 11134528 w 13439093"/>
              <a:gd name="connsiteY9" fmla="*/ 1471774 h 1495302"/>
              <a:gd name="connsiteX10" fmla="*/ 11134528 w 13439093"/>
              <a:gd name="connsiteY10" fmla="*/ 1492309 h 1495302"/>
              <a:gd name="connsiteX11" fmla="*/ 10995904 w 13439093"/>
              <a:gd name="connsiteY11" fmla="*/ 1492309 h 1495302"/>
              <a:gd name="connsiteX12" fmla="*/ 10717297 w 13439093"/>
              <a:gd name="connsiteY12" fmla="*/ 1471774 h 1495302"/>
              <a:gd name="connsiteX13" fmla="*/ 10855921 w 13439093"/>
              <a:gd name="connsiteY13" fmla="*/ 1471774 h 1495302"/>
              <a:gd name="connsiteX14" fmla="*/ 10855921 w 13439093"/>
              <a:gd name="connsiteY14" fmla="*/ 1492309 h 1495302"/>
              <a:gd name="connsiteX15" fmla="*/ 10717297 w 13439093"/>
              <a:gd name="connsiteY15" fmla="*/ 1492309 h 1495302"/>
              <a:gd name="connsiteX16" fmla="*/ 8630770 w 13439093"/>
              <a:gd name="connsiteY16" fmla="*/ 1471774 h 1495302"/>
              <a:gd name="connsiteX17" fmla="*/ 8771719 w 13439093"/>
              <a:gd name="connsiteY17" fmla="*/ 1471774 h 1495302"/>
              <a:gd name="connsiteX18" fmla="*/ 8772410 w 13439093"/>
              <a:gd name="connsiteY18" fmla="*/ 1492309 h 1495302"/>
              <a:gd name="connsiteX19" fmla="*/ 8769646 w 13439093"/>
              <a:gd name="connsiteY19" fmla="*/ 1492309 h 1495302"/>
              <a:gd name="connsiteX20" fmla="*/ 8630770 w 13439093"/>
              <a:gd name="connsiteY20" fmla="*/ 1492309 h 1495302"/>
              <a:gd name="connsiteX21" fmla="*/ 8352162 w 13439093"/>
              <a:gd name="connsiteY21" fmla="*/ 1471774 h 1495302"/>
              <a:gd name="connsiteX22" fmla="*/ 8493802 w 13439093"/>
              <a:gd name="connsiteY22" fmla="*/ 1471774 h 1495302"/>
              <a:gd name="connsiteX23" fmla="*/ 8493802 w 13439093"/>
              <a:gd name="connsiteY23" fmla="*/ 1492309 h 1495302"/>
              <a:gd name="connsiteX24" fmla="*/ 8352162 w 13439093"/>
              <a:gd name="connsiteY24" fmla="*/ 1492309 h 1495302"/>
              <a:gd name="connsiteX25" fmla="*/ 8070528 w 13439093"/>
              <a:gd name="connsiteY25" fmla="*/ 1471774 h 1495302"/>
              <a:gd name="connsiteX26" fmla="*/ 8209152 w 13439093"/>
              <a:gd name="connsiteY26" fmla="*/ 1471774 h 1495302"/>
              <a:gd name="connsiteX27" fmla="*/ 8209152 w 13439093"/>
              <a:gd name="connsiteY27" fmla="*/ 1492309 h 1495302"/>
              <a:gd name="connsiteX28" fmla="*/ 8070528 w 13439093"/>
              <a:gd name="connsiteY28" fmla="*/ 1492309 h 1495302"/>
              <a:gd name="connsiteX29" fmla="*/ 7791920 w 13439093"/>
              <a:gd name="connsiteY29" fmla="*/ 1471774 h 1495302"/>
              <a:gd name="connsiteX30" fmla="*/ 7930544 w 13439093"/>
              <a:gd name="connsiteY30" fmla="*/ 1471774 h 1495302"/>
              <a:gd name="connsiteX31" fmla="*/ 7930544 w 13439093"/>
              <a:gd name="connsiteY31" fmla="*/ 1492309 h 1495302"/>
              <a:gd name="connsiteX32" fmla="*/ 7791920 w 13439093"/>
              <a:gd name="connsiteY32" fmla="*/ 1492309 h 1495302"/>
              <a:gd name="connsiteX33" fmla="*/ 5847318 w 13439093"/>
              <a:gd name="connsiteY33" fmla="*/ 1471774 h 1495302"/>
              <a:gd name="connsiteX34" fmla="*/ 5850068 w 13439093"/>
              <a:gd name="connsiteY34" fmla="*/ 1493151 h 1495302"/>
              <a:gd name="connsiteX35" fmla="*/ 5826002 w 13439093"/>
              <a:gd name="connsiteY35" fmla="*/ 1495289 h 1495302"/>
              <a:gd name="connsiteX36" fmla="*/ 5708423 w 13439093"/>
              <a:gd name="connsiteY36" fmla="*/ 1495289 h 1495302"/>
              <a:gd name="connsiteX37" fmla="*/ 5708423 w 13439093"/>
              <a:gd name="connsiteY37" fmla="*/ 1473199 h 1495302"/>
              <a:gd name="connsiteX38" fmla="*/ 5826002 w 13439093"/>
              <a:gd name="connsiteY38" fmla="*/ 1473199 h 1495302"/>
              <a:gd name="connsiteX39" fmla="*/ 5847318 w 13439093"/>
              <a:gd name="connsiteY39" fmla="*/ 1471774 h 1495302"/>
              <a:gd name="connsiteX40" fmla="*/ 5426787 w 13439093"/>
              <a:gd name="connsiteY40" fmla="*/ 1471774 h 1495302"/>
              <a:gd name="connsiteX41" fmla="*/ 5568428 w 13439093"/>
              <a:gd name="connsiteY41" fmla="*/ 1471774 h 1495302"/>
              <a:gd name="connsiteX42" fmla="*/ 5568428 w 13439093"/>
              <a:gd name="connsiteY42" fmla="*/ 1492309 h 1495302"/>
              <a:gd name="connsiteX43" fmla="*/ 5426787 w 13439093"/>
              <a:gd name="connsiteY43" fmla="*/ 1492309 h 1495302"/>
              <a:gd name="connsiteX44" fmla="*/ 5148182 w 13439093"/>
              <a:gd name="connsiteY44" fmla="*/ 1471774 h 1495302"/>
              <a:gd name="connsiteX45" fmla="*/ 5286807 w 13439093"/>
              <a:gd name="connsiteY45" fmla="*/ 1471774 h 1495302"/>
              <a:gd name="connsiteX46" fmla="*/ 5286807 w 13439093"/>
              <a:gd name="connsiteY46" fmla="*/ 1492309 h 1495302"/>
              <a:gd name="connsiteX47" fmla="*/ 5148182 w 13439093"/>
              <a:gd name="connsiteY47" fmla="*/ 1492309 h 1495302"/>
              <a:gd name="connsiteX48" fmla="*/ 4866545 w 13439093"/>
              <a:gd name="connsiteY48" fmla="*/ 1471774 h 1495302"/>
              <a:gd name="connsiteX49" fmla="*/ 5005171 w 13439093"/>
              <a:gd name="connsiteY49" fmla="*/ 1471774 h 1495302"/>
              <a:gd name="connsiteX50" fmla="*/ 5005171 w 13439093"/>
              <a:gd name="connsiteY50" fmla="*/ 1492309 h 1495302"/>
              <a:gd name="connsiteX51" fmla="*/ 4866545 w 13439093"/>
              <a:gd name="connsiteY51" fmla="*/ 1492309 h 1495302"/>
              <a:gd name="connsiteX52" fmla="*/ 2501422 w 13439093"/>
              <a:gd name="connsiteY52" fmla="*/ 1471774 h 1495302"/>
              <a:gd name="connsiteX53" fmla="*/ 2643062 w 13439093"/>
              <a:gd name="connsiteY53" fmla="*/ 1471774 h 1495302"/>
              <a:gd name="connsiteX54" fmla="*/ 2643062 w 13439093"/>
              <a:gd name="connsiteY54" fmla="*/ 1492309 h 1495302"/>
              <a:gd name="connsiteX55" fmla="*/ 2501422 w 13439093"/>
              <a:gd name="connsiteY55" fmla="*/ 1492309 h 1495302"/>
              <a:gd name="connsiteX56" fmla="*/ 2222815 w 13439093"/>
              <a:gd name="connsiteY56" fmla="*/ 1471774 h 1495302"/>
              <a:gd name="connsiteX57" fmla="*/ 2361441 w 13439093"/>
              <a:gd name="connsiteY57" fmla="*/ 1471774 h 1495302"/>
              <a:gd name="connsiteX58" fmla="*/ 2361441 w 13439093"/>
              <a:gd name="connsiteY58" fmla="*/ 1492309 h 1495302"/>
              <a:gd name="connsiteX59" fmla="*/ 2222815 w 13439093"/>
              <a:gd name="connsiteY59" fmla="*/ 1492309 h 1495302"/>
              <a:gd name="connsiteX60" fmla="*/ 1941177 w 13439093"/>
              <a:gd name="connsiteY60" fmla="*/ 1471774 h 1495302"/>
              <a:gd name="connsiteX61" fmla="*/ 2079802 w 13439093"/>
              <a:gd name="connsiteY61" fmla="*/ 1471774 h 1495302"/>
              <a:gd name="connsiteX62" fmla="*/ 2079802 w 13439093"/>
              <a:gd name="connsiteY62" fmla="*/ 1492309 h 1495302"/>
              <a:gd name="connsiteX63" fmla="*/ 1941177 w 13439093"/>
              <a:gd name="connsiteY63" fmla="*/ 1492309 h 1495302"/>
              <a:gd name="connsiteX64" fmla="*/ 2919264 w 13439093"/>
              <a:gd name="connsiteY64" fmla="*/ 1468745 h 1495302"/>
              <a:gd name="connsiteX65" fmla="*/ 2924712 w 13439093"/>
              <a:gd name="connsiteY65" fmla="*/ 1489012 h 1495302"/>
              <a:gd name="connsiteX66" fmla="*/ 2879763 w 13439093"/>
              <a:gd name="connsiteY66" fmla="*/ 1495302 h 1495302"/>
              <a:gd name="connsiteX67" fmla="*/ 2783059 w 13439093"/>
              <a:gd name="connsiteY67" fmla="*/ 1495302 h 1495302"/>
              <a:gd name="connsiteX68" fmla="*/ 2783059 w 13439093"/>
              <a:gd name="connsiteY68" fmla="*/ 1473637 h 1495302"/>
              <a:gd name="connsiteX69" fmla="*/ 2879763 w 13439093"/>
              <a:gd name="connsiteY69" fmla="*/ 1473637 h 1495302"/>
              <a:gd name="connsiteX70" fmla="*/ 2919264 w 13439093"/>
              <a:gd name="connsiteY70" fmla="*/ 1468745 h 1495302"/>
              <a:gd name="connsiteX71" fmla="*/ 1667031 w 13439093"/>
              <a:gd name="connsiteY71" fmla="*/ 1462690 h 1495302"/>
              <a:gd name="connsiteX72" fmla="*/ 1721512 w 13439093"/>
              <a:gd name="connsiteY72" fmla="*/ 1473322 h 1495302"/>
              <a:gd name="connsiteX73" fmla="*/ 1801190 w 13439093"/>
              <a:gd name="connsiteY73" fmla="*/ 1473322 h 1495302"/>
              <a:gd name="connsiteX74" fmla="*/ 1801190 w 13439093"/>
              <a:gd name="connsiteY74" fmla="*/ 1495294 h 1495302"/>
              <a:gd name="connsiteX75" fmla="*/ 1721512 w 13439093"/>
              <a:gd name="connsiteY75" fmla="*/ 1495294 h 1495302"/>
              <a:gd name="connsiteX76" fmla="*/ 1659540 w 13439093"/>
              <a:gd name="connsiteY76" fmla="*/ 1483245 h 1495302"/>
              <a:gd name="connsiteX77" fmla="*/ 4595174 w 13439093"/>
              <a:gd name="connsiteY77" fmla="*/ 1453606 h 1495302"/>
              <a:gd name="connsiteX78" fmla="*/ 4666338 w 13439093"/>
              <a:gd name="connsiteY78" fmla="*/ 1471621 h 1495302"/>
              <a:gd name="connsiteX79" fmla="*/ 4726554 w 13439093"/>
              <a:gd name="connsiteY79" fmla="*/ 1471621 h 1495302"/>
              <a:gd name="connsiteX80" fmla="*/ 4726554 w 13439093"/>
              <a:gd name="connsiteY80" fmla="*/ 1492306 h 1495302"/>
              <a:gd name="connsiteX81" fmla="*/ 4666338 w 13439093"/>
              <a:gd name="connsiteY81" fmla="*/ 1492306 h 1495302"/>
              <a:gd name="connsiteX82" fmla="*/ 4584908 w 13439093"/>
              <a:gd name="connsiteY82" fmla="*/ 1471621 h 1495302"/>
              <a:gd name="connsiteX83" fmla="*/ 7525604 w 13439093"/>
              <a:gd name="connsiteY83" fmla="*/ 1444518 h 1495302"/>
              <a:gd name="connsiteX84" fmla="*/ 7612328 w 13439093"/>
              <a:gd name="connsiteY84" fmla="*/ 1473433 h 1495302"/>
              <a:gd name="connsiteX85" fmla="*/ 7651934 w 13439093"/>
              <a:gd name="connsiteY85" fmla="*/ 1473433 h 1495302"/>
              <a:gd name="connsiteX86" fmla="*/ 7651934 w 13439093"/>
              <a:gd name="connsiteY86" fmla="*/ 1495296 h 1495302"/>
              <a:gd name="connsiteX87" fmla="*/ 7612328 w 13439093"/>
              <a:gd name="connsiteY87" fmla="*/ 1495296 h 1495302"/>
              <a:gd name="connsiteX88" fmla="*/ 7513313 w 13439093"/>
              <a:gd name="connsiteY88" fmla="*/ 1461444 h 1495302"/>
              <a:gd name="connsiteX89" fmla="*/ 10456784 w 13439093"/>
              <a:gd name="connsiteY89" fmla="*/ 1432405 h 1495302"/>
              <a:gd name="connsiteX90" fmla="*/ 10557449 w 13439093"/>
              <a:gd name="connsiteY90" fmla="*/ 1473638 h 1495302"/>
              <a:gd name="connsiteX91" fmla="*/ 10577308 w 13439093"/>
              <a:gd name="connsiteY91" fmla="*/ 1473638 h 1495302"/>
              <a:gd name="connsiteX92" fmla="*/ 10577308 w 13439093"/>
              <a:gd name="connsiteY92" fmla="*/ 1495302 h 1495302"/>
              <a:gd name="connsiteX93" fmla="*/ 10557449 w 13439093"/>
              <a:gd name="connsiteY93" fmla="*/ 1495302 h 1495302"/>
              <a:gd name="connsiteX94" fmla="*/ 10441719 w 13439093"/>
              <a:gd name="connsiteY94" fmla="*/ 1447780 h 1495302"/>
              <a:gd name="connsiteX95" fmla="*/ 11860768 w 13439093"/>
              <a:gd name="connsiteY95" fmla="*/ 1311271 h 1495302"/>
              <a:gd name="connsiteX96" fmla="*/ 11882508 w 13439093"/>
              <a:gd name="connsiteY96" fmla="*/ 1311271 h 1495302"/>
              <a:gd name="connsiteX97" fmla="*/ 11882508 w 13439093"/>
              <a:gd name="connsiteY97" fmla="*/ 1326490 h 1495302"/>
              <a:gd name="connsiteX98" fmla="*/ 11831313 w 13439093"/>
              <a:gd name="connsiteY98" fmla="*/ 1446855 h 1495302"/>
              <a:gd name="connsiteX99" fmla="*/ 11816586 w 13439093"/>
              <a:gd name="connsiteY99" fmla="*/ 1431636 h 1495302"/>
              <a:gd name="connsiteX100" fmla="*/ 11860768 w 13439093"/>
              <a:gd name="connsiteY100" fmla="*/ 1326490 h 1495302"/>
              <a:gd name="connsiteX101" fmla="*/ 8915238 w 13439093"/>
              <a:gd name="connsiteY101" fmla="*/ 1290075 h 1495302"/>
              <a:gd name="connsiteX102" fmla="*/ 8935964 w 13439093"/>
              <a:gd name="connsiteY102" fmla="*/ 1290075 h 1495302"/>
              <a:gd name="connsiteX103" fmla="*/ 8935964 w 13439093"/>
              <a:gd name="connsiteY103" fmla="*/ 1325584 h 1495302"/>
              <a:gd name="connsiteX104" fmla="*/ 8901198 w 13439093"/>
              <a:gd name="connsiteY104" fmla="*/ 1428696 h 1495302"/>
              <a:gd name="connsiteX105" fmla="*/ 8885152 w 13439093"/>
              <a:gd name="connsiteY105" fmla="*/ 1415722 h 1495302"/>
              <a:gd name="connsiteX106" fmla="*/ 8915238 w 13439093"/>
              <a:gd name="connsiteY106" fmla="*/ 1325584 h 1495302"/>
              <a:gd name="connsiteX107" fmla="*/ 5971205 w 13439093"/>
              <a:gd name="connsiteY107" fmla="*/ 1271903 h 1495302"/>
              <a:gd name="connsiteX108" fmla="*/ 5992404 w 13439093"/>
              <a:gd name="connsiteY108" fmla="*/ 1271903 h 1495302"/>
              <a:gd name="connsiteX109" fmla="*/ 5992404 w 13439093"/>
              <a:gd name="connsiteY109" fmla="*/ 1327598 h 1495302"/>
              <a:gd name="connsiteX110" fmla="*/ 5968470 w 13439093"/>
              <a:gd name="connsiteY110" fmla="*/ 1413546 h 1495302"/>
              <a:gd name="connsiteX111" fmla="*/ 5950690 w 13439093"/>
              <a:gd name="connsiteY111" fmla="*/ 1402545 h 1495302"/>
              <a:gd name="connsiteX112" fmla="*/ 5971205 w 13439093"/>
              <a:gd name="connsiteY112" fmla="*/ 1327598 h 1495302"/>
              <a:gd name="connsiteX113" fmla="*/ 3025204 w 13439093"/>
              <a:gd name="connsiteY113" fmla="*/ 1250706 h 1495302"/>
              <a:gd name="connsiteX114" fmla="*/ 3045858 w 13439093"/>
              <a:gd name="connsiteY114" fmla="*/ 1250706 h 1495302"/>
              <a:gd name="connsiteX115" fmla="*/ 3045858 w 13439093"/>
              <a:gd name="connsiteY115" fmla="*/ 1325618 h 1495302"/>
              <a:gd name="connsiteX116" fmla="*/ 3032533 w 13439093"/>
              <a:gd name="connsiteY116" fmla="*/ 1392358 h 1495302"/>
              <a:gd name="connsiteX117" fmla="*/ 3013212 w 13439093"/>
              <a:gd name="connsiteY117" fmla="*/ 1383505 h 1495302"/>
              <a:gd name="connsiteX118" fmla="*/ 3025204 w 13439093"/>
              <a:gd name="connsiteY118" fmla="*/ 1325618 h 1495302"/>
              <a:gd name="connsiteX119" fmla="*/ 1553548 w 13439093"/>
              <a:gd name="connsiteY119" fmla="*/ 1232536 h 1495302"/>
              <a:gd name="connsiteX120" fmla="*/ 1574155 w 13439093"/>
              <a:gd name="connsiteY120" fmla="*/ 1232536 h 1495302"/>
              <a:gd name="connsiteX121" fmla="*/ 1574155 w 13439093"/>
              <a:gd name="connsiteY121" fmla="*/ 1324915 h 1495302"/>
              <a:gd name="connsiteX122" fmla="*/ 1580139 w 13439093"/>
              <a:gd name="connsiteY122" fmla="*/ 1368026 h 1495302"/>
              <a:gd name="connsiteX123" fmla="*/ 1560860 w 13439093"/>
              <a:gd name="connsiteY123" fmla="*/ 1374185 h 1495302"/>
              <a:gd name="connsiteX124" fmla="*/ 1553548 w 13439093"/>
              <a:gd name="connsiteY124" fmla="*/ 1324915 h 1495302"/>
              <a:gd name="connsiteX125" fmla="*/ 4500116 w 13439093"/>
              <a:gd name="connsiteY125" fmla="*/ 1214366 h 1495302"/>
              <a:gd name="connsiteX126" fmla="*/ 4521574 w 13439093"/>
              <a:gd name="connsiteY126" fmla="*/ 1214366 h 1495302"/>
              <a:gd name="connsiteX127" fmla="*/ 4521574 w 13439093"/>
              <a:gd name="connsiteY127" fmla="*/ 1327274 h 1495302"/>
              <a:gd name="connsiteX128" fmla="*/ 4523651 w 13439093"/>
              <a:gd name="connsiteY128" fmla="*/ 1352593 h 1495302"/>
              <a:gd name="connsiteX129" fmla="*/ 4502883 w 13439093"/>
              <a:gd name="connsiteY129" fmla="*/ 1356015 h 1495302"/>
              <a:gd name="connsiteX130" fmla="*/ 4500116 w 13439093"/>
              <a:gd name="connsiteY130" fmla="*/ 1327274 h 1495302"/>
              <a:gd name="connsiteX131" fmla="*/ 7443660 w 13439093"/>
              <a:gd name="connsiteY131" fmla="*/ 1193168 h 1495302"/>
              <a:gd name="connsiteX132" fmla="*/ 7464173 w 13439093"/>
              <a:gd name="connsiteY132" fmla="*/ 1193168 h 1495302"/>
              <a:gd name="connsiteX133" fmla="*/ 7464173 w 13439093"/>
              <a:gd name="connsiteY133" fmla="*/ 1324317 h 1495302"/>
              <a:gd name="connsiteX134" fmla="*/ 7464173 w 13439093"/>
              <a:gd name="connsiteY134" fmla="*/ 1331113 h 1495302"/>
              <a:gd name="connsiteX135" fmla="*/ 7443660 w 13439093"/>
              <a:gd name="connsiteY135" fmla="*/ 1331792 h 1495302"/>
              <a:gd name="connsiteX136" fmla="*/ 7443660 w 13439093"/>
              <a:gd name="connsiteY136" fmla="*/ 1324317 h 1495302"/>
              <a:gd name="connsiteX137" fmla="*/ 10390236 w 13439093"/>
              <a:gd name="connsiteY137" fmla="*/ 1171969 h 1495302"/>
              <a:gd name="connsiteX138" fmla="*/ 10410751 w 13439093"/>
              <a:gd name="connsiteY138" fmla="*/ 1171969 h 1495302"/>
              <a:gd name="connsiteX139" fmla="*/ 10410751 w 13439093"/>
              <a:gd name="connsiteY139" fmla="*/ 1310593 h 1495302"/>
              <a:gd name="connsiteX140" fmla="*/ 10390236 w 13439093"/>
              <a:gd name="connsiteY140" fmla="*/ 1310593 h 1495302"/>
              <a:gd name="connsiteX141" fmla="*/ 11862010 w 13439093"/>
              <a:gd name="connsiteY141" fmla="*/ 1032665 h 1495302"/>
              <a:gd name="connsiteX142" fmla="*/ 11882547 w 13439093"/>
              <a:gd name="connsiteY142" fmla="*/ 1032665 h 1495302"/>
              <a:gd name="connsiteX143" fmla="*/ 11882547 w 13439093"/>
              <a:gd name="connsiteY143" fmla="*/ 1171289 h 1495302"/>
              <a:gd name="connsiteX144" fmla="*/ 11862010 w 13439093"/>
              <a:gd name="connsiteY144" fmla="*/ 1171289 h 1495302"/>
              <a:gd name="connsiteX145" fmla="*/ 8915434 w 13439093"/>
              <a:gd name="connsiteY145" fmla="*/ 1011468 h 1495302"/>
              <a:gd name="connsiteX146" fmla="*/ 8935969 w 13439093"/>
              <a:gd name="connsiteY146" fmla="*/ 1011468 h 1495302"/>
              <a:gd name="connsiteX147" fmla="*/ 8935969 w 13439093"/>
              <a:gd name="connsiteY147" fmla="*/ 1150092 h 1495302"/>
              <a:gd name="connsiteX148" fmla="*/ 8915434 w 13439093"/>
              <a:gd name="connsiteY148" fmla="*/ 1150092 h 1495302"/>
              <a:gd name="connsiteX149" fmla="*/ 5971888 w 13439093"/>
              <a:gd name="connsiteY149" fmla="*/ 990269 h 1495302"/>
              <a:gd name="connsiteX150" fmla="*/ 5992422 w 13439093"/>
              <a:gd name="connsiteY150" fmla="*/ 990269 h 1495302"/>
              <a:gd name="connsiteX151" fmla="*/ 5992422 w 13439093"/>
              <a:gd name="connsiteY151" fmla="*/ 1128890 h 1495302"/>
              <a:gd name="connsiteX152" fmla="*/ 5971888 w 13439093"/>
              <a:gd name="connsiteY152" fmla="*/ 1128890 h 1495302"/>
              <a:gd name="connsiteX153" fmla="*/ 3028350 w 13439093"/>
              <a:gd name="connsiteY153" fmla="*/ 972099 h 1495302"/>
              <a:gd name="connsiteX154" fmla="*/ 3048886 w 13439093"/>
              <a:gd name="connsiteY154" fmla="*/ 972099 h 1495302"/>
              <a:gd name="connsiteX155" fmla="*/ 3048886 w 13439093"/>
              <a:gd name="connsiteY155" fmla="*/ 1110723 h 1495302"/>
              <a:gd name="connsiteX156" fmla="*/ 3028350 w 13439093"/>
              <a:gd name="connsiteY156" fmla="*/ 1110723 h 1495302"/>
              <a:gd name="connsiteX157" fmla="*/ 1553548 w 13439093"/>
              <a:gd name="connsiteY157" fmla="*/ 953929 h 1495302"/>
              <a:gd name="connsiteX158" fmla="*/ 1574085 w 13439093"/>
              <a:gd name="connsiteY158" fmla="*/ 953929 h 1495302"/>
              <a:gd name="connsiteX159" fmla="*/ 1574085 w 13439093"/>
              <a:gd name="connsiteY159" fmla="*/ 1092553 h 1495302"/>
              <a:gd name="connsiteX160" fmla="*/ 1553548 w 13439093"/>
              <a:gd name="connsiteY160" fmla="*/ 1092553 h 1495302"/>
              <a:gd name="connsiteX161" fmla="*/ 4500116 w 13439093"/>
              <a:gd name="connsiteY161" fmla="*/ 932731 h 1495302"/>
              <a:gd name="connsiteX162" fmla="*/ 4520650 w 13439093"/>
              <a:gd name="connsiteY162" fmla="*/ 932731 h 1495302"/>
              <a:gd name="connsiteX163" fmla="*/ 4520650 w 13439093"/>
              <a:gd name="connsiteY163" fmla="*/ 1071355 h 1495302"/>
              <a:gd name="connsiteX164" fmla="*/ 4500116 w 13439093"/>
              <a:gd name="connsiteY164" fmla="*/ 1071355 h 1495302"/>
              <a:gd name="connsiteX165" fmla="*/ 7443660 w 13439093"/>
              <a:gd name="connsiteY165" fmla="*/ 914561 h 1495302"/>
              <a:gd name="connsiteX166" fmla="*/ 7464173 w 13439093"/>
              <a:gd name="connsiteY166" fmla="*/ 914561 h 1495302"/>
              <a:gd name="connsiteX167" fmla="*/ 7464173 w 13439093"/>
              <a:gd name="connsiteY167" fmla="*/ 1053182 h 1495302"/>
              <a:gd name="connsiteX168" fmla="*/ 7443660 w 13439093"/>
              <a:gd name="connsiteY168" fmla="*/ 1053182 h 1495302"/>
              <a:gd name="connsiteX169" fmla="*/ 10390236 w 13439093"/>
              <a:gd name="connsiteY169" fmla="*/ 893362 h 1495302"/>
              <a:gd name="connsiteX170" fmla="*/ 10410751 w 13439093"/>
              <a:gd name="connsiteY170" fmla="*/ 893362 h 1495302"/>
              <a:gd name="connsiteX171" fmla="*/ 10410751 w 13439093"/>
              <a:gd name="connsiteY171" fmla="*/ 1031986 h 1495302"/>
              <a:gd name="connsiteX172" fmla="*/ 10390236 w 13439093"/>
              <a:gd name="connsiteY172" fmla="*/ 1031986 h 1495302"/>
              <a:gd name="connsiteX173" fmla="*/ 11862010 w 13439093"/>
              <a:gd name="connsiteY173" fmla="*/ 751031 h 1495302"/>
              <a:gd name="connsiteX174" fmla="*/ 11882547 w 13439093"/>
              <a:gd name="connsiteY174" fmla="*/ 751031 h 1495302"/>
              <a:gd name="connsiteX175" fmla="*/ 11882547 w 13439093"/>
              <a:gd name="connsiteY175" fmla="*/ 889655 h 1495302"/>
              <a:gd name="connsiteX176" fmla="*/ 11862010 w 13439093"/>
              <a:gd name="connsiteY176" fmla="*/ 889655 h 1495302"/>
              <a:gd name="connsiteX177" fmla="*/ 8915434 w 13439093"/>
              <a:gd name="connsiteY177" fmla="*/ 729831 h 1495302"/>
              <a:gd name="connsiteX178" fmla="*/ 8935969 w 13439093"/>
              <a:gd name="connsiteY178" fmla="*/ 729831 h 1495302"/>
              <a:gd name="connsiteX179" fmla="*/ 8935969 w 13439093"/>
              <a:gd name="connsiteY179" fmla="*/ 868455 h 1495302"/>
              <a:gd name="connsiteX180" fmla="*/ 8915434 w 13439093"/>
              <a:gd name="connsiteY180" fmla="*/ 868455 h 1495302"/>
              <a:gd name="connsiteX181" fmla="*/ 5971888 w 13439093"/>
              <a:gd name="connsiteY181" fmla="*/ 711661 h 1495302"/>
              <a:gd name="connsiteX182" fmla="*/ 5992422 w 13439093"/>
              <a:gd name="connsiteY182" fmla="*/ 711661 h 1495302"/>
              <a:gd name="connsiteX183" fmla="*/ 5992422 w 13439093"/>
              <a:gd name="connsiteY183" fmla="*/ 850285 h 1495302"/>
              <a:gd name="connsiteX184" fmla="*/ 5971888 w 13439093"/>
              <a:gd name="connsiteY184" fmla="*/ 850285 h 1495302"/>
              <a:gd name="connsiteX185" fmla="*/ 3028349 w 13439093"/>
              <a:gd name="connsiteY185" fmla="*/ 690464 h 1495302"/>
              <a:gd name="connsiteX186" fmla="*/ 3048884 w 13439093"/>
              <a:gd name="connsiteY186" fmla="*/ 690464 h 1495302"/>
              <a:gd name="connsiteX187" fmla="*/ 3048884 w 13439093"/>
              <a:gd name="connsiteY187" fmla="*/ 829088 h 1495302"/>
              <a:gd name="connsiteX188" fmla="*/ 3028349 w 13439093"/>
              <a:gd name="connsiteY188" fmla="*/ 829088 h 1495302"/>
              <a:gd name="connsiteX189" fmla="*/ 1553548 w 13439093"/>
              <a:gd name="connsiteY189" fmla="*/ 672294 h 1495302"/>
              <a:gd name="connsiteX190" fmla="*/ 1574084 w 13439093"/>
              <a:gd name="connsiteY190" fmla="*/ 672294 h 1495302"/>
              <a:gd name="connsiteX191" fmla="*/ 1574084 w 13439093"/>
              <a:gd name="connsiteY191" fmla="*/ 810918 h 1495302"/>
              <a:gd name="connsiteX192" fmla="*/ 1553548 w 13439093"/>
              <a:gd name="connsiteY192" fmla="*/ 810918 h 1495302"/>
              <a:gd name="connsiteX193" fmla="*/ 4500116 w 13439093"/>
              <a:gd name="connsiteY193" fmla="*/ 654124 h 1495302"/>
              <a:gd name="connsiteX194" fmla="*/ 4520650 w 13439093"/>
              <a:gd name="connsiteY194" fmla="*/ 654124 h 1495302"/>
              <a:gd name="connsiteX195" fmla="*/ 4520650 w 13439093"/>
              <a:gd name="connsiteY195" fmla="*/ 792748 h 1495302"/>
              <a:gd name="connsiteX196" fmla="*/ 4500116 w 13439093"/>
              <a:gd name="connsiteY196" fmla="*/ 792748 h 1495302"/>
              <a:gd name="connsiteX197" fmla="*/ 7443660 w 13439093"/>
              <a:gd name="connsiteY197" fmla="*/ 632925 h 1495302"/>
              <a:gd name="connsiteX198" fmla="*/ 7464173 w 13439093"/>
              <a:gd name="connsiteY198" fmla="*/ 632925 h 1495302"/>
              <a:gd name="connsiteX199" fmla="*/ 7464173 w 13439093"/>
              <a:gd name="connsiteY199" fmla="*/ 771549 h 1495302"/>
              <a:gd name="connsiteX200" fmla="*/ 7443660 w 13439093"/>
              <a:gd name="connsiteY200" fmla="*/ 771549 h 1495302"/>
              <a:gd name="connsiteX201" fmla="*/ 10390236 w 13439093"/>
              <a:gd name="connsiteY201" fmla="*/ 614754 h 1495302"/>
              <a:gd name="connsiteX202" fmla="*/ 10410751 w 13439093"/>
              <a:gd name="connsiteY202" fmla="*/ 614754 h 1495302"/>
              <a:gd name="connsiteX203" fmla="*/ 10410751 w 13439093"/>
              <a:gd name="connsiteY203" fmla="*/ 753378 h 1495302"/>
              <a:gd name="connsiteX204" fmla="*/ 10390236 w 13439093"/>
              <a:gd name="connsiteY204" fmla="*/ 753378 h 1495302"/>
              <a:gd name="connsiteX205" fmla="*/ 11862010 w 13439093"/>
              <a:gd name="connsiteY205" fmla="*/ 472423 h 1495302"/>
              <a:gd name="connsiteX206" fmla="*/ 11882547 w 13439093"/>
              <a:gd name="connsiteY206" fmla="*/ 472423 h 1495302"/>
              <a:gd name="connsiteX207" fmla="*/ 11882547 w 13439093"/>
              <a:gd name="connsiteY207" fmla="*/ 611044 h 1495302"/>
              <a:gd name="connsiteX208" fmla="*/ 11862010 w 13439093"/>
              <a:gd name="connsiteY208" fmla="*/ 611044 h 1495302"/>
              <a:gd name="connsiteX209" fmla="*/ 8915434 w 13439093"/>
              <a:gd name="connsiteY209" fmla="*/ 451224 h 1495302"/>
              <a:gd name="connsiteX210" fmla="*/ 8935969 w 13439093"/>
              <a:gd name="connsiteY210" fmla="*/ 451224 h 1495302"/>
              <a:gd name="connsiteX211" fmla="*/ 8935969 w 13439093"/>
              <a:gd name="connsiteY211" fmla="*/ 589848 h 1495302"/>
              <a:gd name="connsiteX212" fmla="*/ 8915434 w 13439093"/>
              <a:gd name="connsiteY212" fmla="*/ 589848 h 1495302"/>
              <a:gd name="connsiteX213" fmla="*/ 5971888 w 13439093"/>
              <a:gd name="connsiteY213" fmla="*/ 430027 h 1495302"/>
              <a:gd name="connsiteX214" fmla="*/ 5992422 w 13439093"/>
              <a:gd name="connsiteY214" fmla="*/ 430027 h 1495302"/>
              <a:gd name="connsiteX215" fmla="*/ 5992422 w 13439093"/>
              <a:gd name="connsiteY215" fmla="*/ 568651 h 1495302"/>
              <a:gd name="connsiteX216" fmla="*/ 5971888 w 13439093"/>
              <a:gd name="connsiteY216" fmla="*/ 568651 h 1495302"/>
              <a:gd name="connsiteX217" fmla="*/ 3028349 w 13439093"/>
              <a:gd name="connsiteY217" fmla="*/ 411857 h 1495302"/>
              <a:gd name="connsiteX218" fmla="*/ 3048882 w 13439093"/>
              <a:gd name="connsiteY218" fmla="*/ 411857 h 1495302"/>
              <a:gd name="connsiteX219" fmla="*/ 3048882 w 13439093"/>
              <a:gd name="connsiteY219" fmla="*/ 550481 h 1495302"/>
              <a:gd name="connsiteX220" fmla="*/ 3028349 w 13439093"/>
              <a:gd name="connsiteY220" fmla="*/ 550481 h 1495302"/>
              <a:gd name="connsiteX221" fmla="*/ 1553546 w 13439093"/>
              <a:gd name="connsiteY221" fmla="*/ 393687 h 1495302"/>
              <a:gd name="connsiteX222" fmla="*/ 1574083 w 13439093"/>
              <a:gd name="connsiteY222" fmla="*/ 393687 h 1495302"/>
              <a:gd name="connsiteX223" fmla="*/ 1574083 w 13439093"/>
              <a:gd name="connsiteY223" fmla="*/ 532308 h 1495302"/>
              <a:gd name="connsiteX224" fmla="*/ 1553546 w 13439093"/>
              <a:gd name="connsiteY224" fmla="*/ 532308 h 1495302"/>
              <a:gd name="connsiteX225" fmla="*/ 4500116 w 13439093"/>
              <a:gd name="connsiteY225" fmla="*/ 372487 h 1495302"/>
              <a:gd name="connsiteX226" fmla="*/ 4520650 w 13439093"/>
              <a:gd name="connsiteY226" fmla="*/ 372487 h 1495302"/>
              <a:gd name="connsiteX227" fmla="*/ 4520650 w 13439093"/>
              <a:gd name="connsiteY227" fmla="*/ 511111 h 1495302"/>
              <a:gd name="connsiteX228" fmla="*/ 4500116 w 13439093"/>
              <a:gd name="connsiteY228" fmla="*/ 511111 h 1495302"/>
              <a:gd name="connsiteX229" fmla="*/ 7443660 w 13439093"/>
              <a:gd name="connsiteY229" fmla="*/ 354317 h 1495302"/>
              <a:gd name="connsiteX230" fmla="*/ 7464173 w 13439093"/>
              <a:gd name="connsiteY230" fmla="*/ 354317 h 1495302"/>
              <a:gd name="connsiteX231" fmla="*/ 7464173 w 13439093"/>
              <a:gd name="connsiteY231" fmla="*/ 492938 h 1495302"/>
              <a:gd name="connsiteX232" fmla="*/ 7443660 w 13439093"/>
              <a:gd name="connsiteY232" fmla="*/ 492938 h 1495302"/>
              <a:gd name="connsiteX233" fmla="*/ 10390236 w 13439093"/>
              <a:gd name="connsiteY233" fmla="*/ 333120 h 1495302"/>
              <a:gd name="connsiteX234" fmla="*/ 10410751 w 13439093"/>
              <a:gd name="connsiteY234" fmla="*/ 333120 h 1495302"/>
              <a:gd name="connsiteX235" fmla="*/ 10410751 w 13439093"/>
              <a:gd name="connsiteY235" fmla="*/ 471744 h 1495302"/>
              <a:gd name="connsiteX236" fmla="*/ 10390236 w 13439093"/>
              <a:gd name="connsiteY236" fmla="*/ 471744 h 1495302"/>
              <a:gd name="connsiteX237" fmla="*/ 11862010 w 13439093"/>
              <a:gd name="connsiteY237" fmla="*/ 190787 h 1495302"/>
              <a:gd name="connsiteX238" fmla="*/ 11882547 w 13439093"/>
              <a:gd name="connsiteY238" fmla="*/ 190787 h 1495302"/>
              <a:gd name="connsiteX239" fmla="*/ 11882547 w 13439093"/>
              <a:gd name="connsiteY239" fmla="*/ 329408 h 1495302"/>
              <a:gd name="connsiteX240" fmla="*/ 11862010 w 13439093"/>
              <a:gd name="connsiteY240" fmla="*/ 329408 h 1495302"/>
              <a:gd name="connsiteX241" fmla="*/ 8915434 w 13439093"/>
              <a:gd name="connsiteY241" fmla="*/ 172617 h 1495302"/>
              <a:gd name="connsiteX242" fmla="*/ 8935969 w 13439093"/>
              <a:gd name="connsiteY242" fmla="*/ 172617 h 1495302"/>
              <a:gd name="connsiteX243" fmla="*/ 8935969 w 13439093"/>
              <a:gd name="connsiteY243" fmla="*/ 311241 h 1495302"/>
              <a:gd name="connsiteX244" fmla="*/ 8915434 w 13439093"/>
              <a:gd name="connsiteY244" fmla="*/ 311241 h 1495302"/>
              <a:gd name="connsiteX245" fmla="*/ 5973173 w 13439093"/>
              <a:gd name="connsiteY245" fmla="*/ 151417 h 1495302"/>
              <a:gd name="connsiteX246" fmla="*/ 5992442 w 13439093"/>
              <a:gd name="connsiteY246" fmla="*/ 153490 h 1495302"/>
              <a:gd name="connsiteX247" fmla="*/ 5991801 w 13439093"/>
              <a:gd name="connsiteY247" fmla="*/ 170072 h 1495302"/>
              <a:gd name="connsiteX248" fmla="*/ 5991801 w 13439093"/>
              <a:gd name="connsiteY248" fmla="*/ 293057 h 1495302"/>
              <a:gd name="connsiteX249" fmla="*/ 5971888 w 13439093"/>
              <a:gd name="connsiteY249" fmla="*/ 293057 h 1495302"/>
              <a:gd name="connsiteX250" fmla="*/ 5971888 w 13439093"/>
              <a:gd name="connsiteY250" fmla="*/ 170072 h 1495302"/>
              <a:gd name="connsiteX251" fmla="*/ 5973173 w 13439093"/>
              <a:gd name="connsiteY251" fmla="*/ 151417 h 1495302"/>
              <a:gd name="connsiteX252" fmla="*/ 3033368 w 13439093"/>
              <a:gd name="connsiteY252" fmla="*/ 130220 h 1495302"/>
              <a:gd name="connsiteX253" fmla="*/ 3054885 w 13439093"/>
              <a:gd name="connsiteY253" fmla="*/ 135010 h 1495302"/>
              <a:gd name="connsiteX254" fmla="*/ 3050582 w 13439093"/>
              <a:gd name="connsiteY254" fmla="*/ 169909 h 1495302"/>
              <a:gd name="connsiteX255" fmla="*/ 3050582 w 13439093"/>
              <a:gd name="connsiteY255" fmla="*/ 271869 h 1495302"/>
              <a:gd name="connsiteX256" fmla="*/ 3028349 w 13439093"/>
              <a:gd name="connsiteY256" fmla="*/ 271869 h 1495302"/>
              <a:gd name="connsiteX257" fmla="*/ 3028349 w 13439093"/>
              <a:gd name="connsiteY257" fmla="*/ 169909 h 1495302"/>
              <a:gd name="connsiteX258" fmla="*/ 3033368 w 13439093"/>
              <a:gd name="connsiteY258" fmla="*/ 130220 h 1495302"/>
              <a:gd name="connsiteX259" fmla="*/ 1563976 w 13439093"/>
              <a:gd name="connsiteY259" fmla="*/ 112050 h 1495302"/>
              <a:gd name="connsiteX260" fmla="*/ 1574070 w 13439093"/>
              <a:gd name="connsiteY260" fmla="*/ 169255 h 1495302"/>
              <a:gd name="connsiteX261" fmla="*/ 1574070 w 13439093"/>
              <a:gd name="connsiteY261" fmla="*/ 253702 h 1495302"/>
              <a:gd name="connsiteX262" fmla="*/ 1553208 w 13439093"/>
              <a:gd name="connsiteY262" fmla="*/ 253702 h 1495302"/>
              <a:gd name="connsiteX263" fmla="*/ 1553208 w 13439093"/>
              <a:gd name="connsiteY263" fmla="*/ 169255 h 1495302"/>
              <a:gd name="connsiteX264" fmla="*/ 1544460 w 13439093"/>
              <a:gd name="connsiteY264" fmla="*/ 119541 h 1495302"/>
              <a:gd name="connsiteX265" fmla="*/ 4502811 w 13439093"/>
              <a:gd name="connsiteY265" fmla="*/ 90851 h 1495302"/>
              <a:gd name="connsiteX266" fmla="*/ 4520652 w 13439093"/>
              <a:gd name="connsiteY266" fmla="*/ 167491 h 1495302"/>
              <a:gd name="connsiteX267" fmla="*/ 4520652 w 13439093"/>
              <a:gd name="connsiteY267" fmla="*/ 232498 h 1495302"/>
              <a:gd name="connsiteX268" fmla="*/ 4500169 w 13439093"/>
              <a:gd name="connsiteY268" fmla="*/ 232498 h 1495302"/>
              <a:gd name="connsiteX269" fmla="*/ 4500169 w 13439093"/>
              <a:gd name="connsiteY269" fmla="*/ 167491 h 1495302"/>
              <a:gd name="connsiteX270" fmla="*/ 4484971 w 13439093"/>
              <a:gd name="connsiteY270" fmla="*/ 100431 h 1495302"/>
              <a:gd name="connsiteX271" fmla="*/ 7436989 w 13439093"/>
              <a:gd name="connsiteY271" fmla="*/ 72682 h 1495302"/>
              <a:gd name="connsiteX272" fmla="*/ 7467185 w 13439093"/>
              <a:gd name="connsiteY272" fmla="*/ 167137 h 1495302"/>
              <a:gd name="connsiteX273" fmla="*/ 7467185 w 13439093"/>
              <a:gd name="connsiteY273" fmla="*/ 211306 h 1495302"/>
              <a:gd name="connsiteX274" fmla="*/ 7446118 w 13439093"/>
              <a:gd name="connsiteY274" fmla="*/ 211306 h 1495302"/>
              <a:gd name="connsiteX275" fmla="*/ 7446118 w 13439093"/>
              <a:gd name="connsiteY275" fmla="*/ 167137 h 1495302"/>
              <a:gd name="connsiteX276" fmla="*/ 7419434 w 13439093"/>
              <a:gd name="connsiteY276" fmla="*/ 84913 h 1495302"/>
              <a:gd name="connsiteX277" fmla="*/ 10367065 w 13439093"/>
              <a:gd name="connsiteY277" fmla="*/ 57538 h 1495302"/>
              <a:gd name="connsiteX278" fmla="*/ 10410730 w 13439093"/>
              <a:gd name="connsiteY278" fmla="*/ 168603 h 1495302"/>
              <a:gd name="connsiteX279" fmla="*/ 10410730 w 13439093"/>
              <a:gd name="connsiteY279" fmla="*/ 193132 h 1495302"/>
              <a:gd name="connsiteX280" fmla="*/ 10389602 w 13439093"/>
              <a:gd name="connsiteY280" fmla="*/ 193132 h 1495302"/>
              <a:gd name="connsiteX281" fmla="*/ 10389602 w 13439093"/>
              <a:gd name="connsiteY281" fmla="*/ 168603 h 1495302"/>
              <a:gd name="connsiteX282" fmla="*/ 10350867 w 13439093"/>
              <a:gd name="connsiteY282" fmla="*/ 71165 h 1495302"/>
              <a:gd name="connsiteX283" fmla="*/ 1320360 w 13439093"/>
              <a:gd name="connsiteY283" fmla="*/ 2 h 1495302"/>
              <a:gd name="connsiteX284" fmla="*/ 1407948 w 13439093"/>
              <a:gd name="connsiteY284" fmla="*/ 2 h 1495302"/>
              <a:gd name="connsiteX285" fmla="*/ 1462007 w 13439093"/>
              <a:gd name="connsiteY285" fmla="*/ 9861 h 1495302"/>
              <a:gd name="connsiteX286" fmla="*/ 1455164 w 13439093"/>
              <a:gd name="connsiteY286" fmla="*/ 29581 h 1495302"/>
              <a:gd name="connsiteX287" fmla="*/ 1407948 w 13439093"/>
              <a:gd name="connsiteY287" fmla="*/ 21834 h 1495302"/>
              <a:gd name="connsiteX288" fmla="*/ 1320360 w 13439093"/>
              <a:gd name="connsiteY288" fmla="*/ 21834 h 1495302"/>
              <a:gd name="connsiteX289" fmla="*/ 13300472 w 13439093"/>
              <a:gd name="connsiteY289" fmla="*/ 0 h 1495302"/>
              <a:gd name="connsiteX290" fmla="*/ 13439093 w 13439093"/>
              <a:gd name="connsiteY290" fmla="*/ 0 h 1495302"/>
              <a:gd name="connsiteX291" fmla="*/ 13439093 w 13439093"/>
              <a:gd name="connsiteY291" fmla="*/ 20534 h 1495302"/>
              <a:gd name="connsiteX292" fmla="*/ 13300472 w 13439093"/>
              <a:gd name="connsiteY292" fmla="*/ 20534 h 1495302"/>
              <a:gd name="connsiteX293" fmla="*/ 13018836 w 13439093"/>
              <a:gd name="connsiteY293" fmla="*/ 0 h 1495302"/>
              <a:gd name="connsiteX294" fmla="*/ 13157457 w 13439093"/>
              <a:gd name="connsiteY294" fmla="*/ 0 h 1495302"/>
              <a:gd name="connsiteX295" fmla="*/ 13157457 w 13439093"/>
              <a:gd name="connsiteY295" fmla="*/ 20534 h 1495302"/>
              <a:gd name="connsiteX296" fmla="*/ 13018836 w 13439093"/>
              <a:gd name="connsiteY296" fmla="*/ 20534 h 1495302"/>
              <a:gd name="connsiteX297" fmla="*/ 12740228 w 13439093"/>
              <a:gd name="connsiteY297" fmla="*/ 0 h 1495302"/>
              <a:gd name="connsiteX298" fmla="*/ 12878852 w 13439093"/>
              <a:gd name="connsiteY298" fmla="*/ 0 h 1495302"/>
              <a:gd name="connsiteX299" fmla="*/ 12878852 w 13439093"/>
              <a:gd name="connsiteY299" fmla="*/ 20534 h 1495302"/>
              <a:gd name="connsiteX300" fmla="*/ 12740228 w 13439093"/>
              <a:gd name="connsiteY300" fmla="*/ 20534 h 1495302"/>
              <a:gd name="connsiteX301" fmla="*/ 12458594 w 13439093"/>
              <a:gd name="connsiteY301" fmla="*/ 0 h 1495302"/>
              <a:gd name="connsiteX302" fmla="*/ 12597218 w 13439093"/>
              <a:gd name="connsiteY302" fmla="*/ 0 h 1495302"/>
              <a:gd name="connsiteX303" fmla="*/ 12597218 w 13439093"/>
              <a:gd name="connsiteY303" fmla="*/ 20534 h 1495302"/>
              <a:gd name="connsiteX304" fmla="*/ 12458594 w 13439093"/>
              <a:gd name="connsiteY304" fmla="*/ 20534 h 1495302"/>
              <a:gd name="connsiteX305" fmla="*/ 12179986 w 13439093"/>
              <a:gd name="connsiteY305" fmla="*/ 0 h 1495302"/>
              <a:gd name="connsiteX306" fmla="*/ 12318607 w 13439093"/>
              <a:gd name="connsiteY306" fmla="*/ 0 h 1495302"/>
              <a:gd name="connsiteX307" fmla="*/ 12318607 w 13439093"/>
              <a:gd name="connsiteY307" fmla="*/ 20534 h 1495302"/>
              <a:gd name="connsiteX308" fmla="*/ 12179986 w 13439093"/>
              <a:gd name="connsiteY308" fmla="*/ 20534 h 1495302"/>
              <a:gd name="connsiteX309" fmla="*/ 12026775 w 13439093"/>
              <a:gd name="connsiteY309" fmla="*/ 0 h 1495302"/>
              <a:gd name="connsiteX310" fmla="*/ 12036972 w 13439093"/>
              <a:gd name="connsiteY310" fmla="*/ 0 h 1495302"/>
              <a:gd name="connsiteX311" fmla="*/ 12036972 w 13439093"/>
              <a:gd name="connsiteY311" fmla="*/ 21378 h 1495302"/>
              <a:gd name="connsiteX312" fmla="*/ 12026775 w 13439093"/>
              <a:gd name="connsiteY312" fmla="*/ 21378 h 1495302"/>
              <a:gd name="connsiteX313" fmla="*/ 11920041 w 13439093"/>
              <a:gd name="connsiteY313" fmla="*/ 68961 h 1495302"/>
              <a:gd name="connsiteX314" fmla="*/ 11904405 w 13439093"/>
              <a:gd name="connsiteY314" fmla="*/ 54479 h 1495302"/>
              <a:gd name="connsiteX315" fmla="*/ 12026775 w 13439093"/>
              <a:gd name="connsiteY315" fmla="*/ 0 h 1495302"/>
              <a:gd name="connsiteX316" fmla="*/ 10093459 w 13439093"/>
              <a:gd name="connsiteY316" fmla="*/ 0 h 1495302"/>
              <a:gd name="connsiteX317" fmla="*/ 10232080 w 13439093"/>
              <a:gd name="connsiteY317" fmla="*/ 0 h 1495302"/>
              <a:gd name="connsiteX318" fmla="*/ 10232080 w 13439093"/>
              <a:gd name="connsiteY318" fmla="*/ 20534 h 1495302"/>
              <a:gd name="connsiteX319" fmla="*/ 10093459 w 13439093"/>
              <a:gd name="connsiteY319" fmla="*/ 20534 h 1495302"/>
              <a:gd name="connsiteX320" fmla="*/ 9814852 w 13439093"/>
              <a:gd name="connsiteY320" fmla="*/ 0 h 1495302"/>
              <a:gd name="connsiteX321" fmla="*/ 9953476 w 13439093"/>
              <a:gd name="connsiteY321" fmla="*/ 0 h 1495302"/>
              <a:gd name="connsiteX322" fmla="*/ 9953476 w 13439093"/>
              <a:gd name="connsiteY322" fmla="*/ 20534 h 1495302"/>
              <a:gd name="connsiteX323" fmla="*/ 9814852 w 13439093"/>
              <a:gd name="connsiteY323" fmla="*/ 20534 h 1495302"/>
              <a:gd name="connsiteX324" fmla="*/ 9533217 w 13439093"/>
              <a:gd name="connsiteY324" fmla="*/ 0 h 1495302"/>
              <a:gd name="connsiteX325" fmla="*/ 9671841 w 13439093"/>
              <a:gd name="connsiteY325" fmla="*/ 0 h 1495302"/>
              <a:gd name="connsiteX326" fmla="*/ 9671841 w 13439093"/>
              <a:gd name="connsiteY326" fmla="*/ 20534 h 1495302"/>
              <a:gd name="connsiteX327" fmla="*/ 9533217 w 13439093"/>
              <a:gd name="connsiteY327" fmla="*/ 20534 h 1495302"/>
              <a:gd name="connsiteX328" fmla="*/ 9254610 w 13439093"/>
              <a:gd name="connsiteY328" fmla="*/ 0 h 1495302"/>
              <a:gd name="connsiteX329" fmla="*/ 9393231 w 13439093"/>
              <a:gd name="connsiteY329" fmla="*/ 0 h 1495302"/>
              <a:gd name="connsiteX330" fmla="*/ 9393231 w 13439093"/>
              <a:gd name="connsiteY330" fmla="*/ 20534 h 1495302"/>
              <a:gd name="connsiteX331" fmla="*/ 9254610 w 13439093"/>
              <a:gd name="connsiteY331" fmla="*/ 20534 h 1495302"/>
              <a:gd name="connsiteX332" fmla="*/ 9084273 w 13439093"/>
              <a:gd name="connsiteY332" fmla="*/ 0 h 1495302"/>
              <a:gd name="connsiteX333" fmla="*/ 9114616 w 13439093"/>
              <a:gd name="connsiteY333" fmla="*/ 0 h 1495302"/>
              <a:gd name="connsiteX334" fmla="*/ 9114616 w 13439093"/>
              <a:gd name="connsiteY334" fmla="*/ 21752 h 1495302"/>
              <a:gd name="connsiteX335" fmla="*/ 9084273 w 13439093"/>
              <a:gd name="connsiteY335" fmla="*/ 21752 h 1495302"/>
              <a:gd name="connsiteX336" fmla="*/ 8989105 w 13439093"/>
              <a:gd name="connsiteY336" fmla="*/ 56836 h 1495302"/>
              <a:gd name="connsiteX337" fmla="*/ 8976002 w 13439093"/>
              <a:gd name="connsiteY337" fmla="*/ 40697 h 1495302"/>
              <a:gd name="connsiteX338" fmla="*/ 9084273 w 13439093"/>
              <a:gd name="connsiteY338" fmla="*/ 0 h 1495302"/>
              <a:gd name="connsiteX339" fmla="*/ 7168084 w 13439093"/>
              <a:gd name="connsiteY339" fmla="*/ 0 h 1495302"/>
              <a:gd name="connsiteX340" fmla="*/ 7296598 w 13439093"/>
              <a:gd name="connsiteY340" fmla="*/ 0 h 1495302"/>
              <a:gd name="connsiteX341" fmla="*/ 7309725 w 13439093"/>
              <a:gd name="connsiteY341" fmla="*/ 662 h 1495302"/>
              <a:gd name="connsiteX342" fmla="*/ 7307652 w 13439093"/>
              <a:gd name="connsiteY342" fmla="*/ 20534 h 1495302"/>
              <a:gd name="connsiteX343" fmla="*/ 7296598 w 13439093"/>
              <a:gd name="connsiteY343" fmla="*/ 20534 h 1495302"/>
              <a:gd name="connsiteX344" fmla="*/ 7168084 w 13439093"/>
              <a:gd name="connsiteY344" fmla="*/ 20534 h 1495302"/>
              <a:gd name="connsiteX345" fmla="*/ 6889475 w 13439093"/>
              <a:gd name="connsiteY345" fmla="*/ 0 h 1495302"/>
              <a:gd name="connsiteX346" fmla="*/ 7028100 w 13439093"/>
              <a:gd name="connsiteY346" fmla="*/ 0 h 1495302"/>
              <a:gd name="connsiteX347" fmla="*/ 7028100 w 13439093"/>
              <a:gd name="connsiteY347" fmla="*/ 20534 h 1495302"/>
              <a:gd name="connsiteX348" fmla="*/ 6889475 w 13439093"/>
              <a:gd name="connsiteY348" fmla="*/ 20534 h 1495302"/>
              <a:gd name="connsiteX349" fmla="*/ 6610868 w 13439093"/>
              <a:gd name="connsiteY349" fmla="*/ 0 h 1495302"/>
              <a:gd name="connsiteX350" fmla="*/ 6749490 w 13439093"/>
              <a:gd name="connsiteY350" fmla="*/ 0 h 1495302"/>
              <a:gd name="connsiteX351" fmla="*/ 6749490 w 13439093"/>
              <a:gd name="connsiteY351" fmla="*/ 20534 h 1495302"/>
              <a:gd name="connsiteX352" fmla="*/ 6610868 w 13439093"/>
              <a:gd name="connsiteY352" fmla="*/ 20534 h 1495302"/>
              <a:gd name="connsiteX353" fmla="*/ 6329234 w 13439093"/>
              <a:gd name="connsiteY353" fmla="*/ 0 h 1495302"/>
              <a:gd name="connsiteX354" fmla="*/ 6467854 w 13439093"/>
              <a:gd name="connsiteY354" fmla="*/ 0 h 1495302"/>
              <a:gd name="connsiteX355" fmla="*/ 6467854 w 13439093"/>
              <a:gd name="connsiteY355" fmla="*/ 20534 h 1495302"/>
              <a:gd name="connsiteX356" fmla="*/ 6329234 w 13439093"/>
              <a:gd name="connsiteY356" fmla="*/ 20534 h 1495302"/>
              <a:gd name="connsiteX357" fmla="*/ 6141827 w 13439093"/>
              <a:gd name="connsiteY357" fmla="*/ 0 h 1495302"/>
              <a:gd name="connsiteX358" fmla="*/ 6192265 w 13439093"/>
              <a:gd name="connsiteY358" fmla="*/ 0 h 1495302"/>
              <a:gd name="connsiteX359" fmla="*/ 6192265 w 13439093"/>
              <a:gd name="connsiteY359" fmla="*/ 21335 h 1495302"/>
              <a:gd name="connsiteX360" fmla="*/ 6141827 w 13439093"/>
              <a:gd name="connsiteY360" fmla="*/ 21335 h 1495302"/>
              <a:gd name="connsiteX361" fmla="*/ 6061680 w 13439093"/>
              <a:gd name="connsiteY361" fmla="*/ 44736 h 1495302"/>
              <a:gd name="connsiteX362" fmla="*/ 6050625 w 13439093"/>
              <a:gd name="connsiteY362" fmla="*/ 26841 h 1495302"/>
              <a:gd name="connsiteX363" fmla="*/ 6141827 w 13439093"/>
              <a:gd name="connsiteY363" fmla="*/ 0 h 1495302"/>
              <a:gd name="connsiteX364" fmla="*/ 4245734 w 13439093"/>
              <a:gd name="connsiteY364" fmla="*/ 0 h 1495302"/>
              <a:gd name="connsiteX365" fmla="*/ 4352999 w 13439093"/>
              <a:gd name="connsiteY365" fmla="*/ 0 h 1495302"/>
              <a:gd name="connsiteX366" fmla="*/ 4387376 w 13439093"/>
              <a:gd name="connsiteY366" fmla="*/ 3929 h 1495302"/>
              <a:gd name="connsiteX367" fmla="*/ 4383255 w 13439093"/>
              <a:gd name="connsiteY367" fmla="*/ 23572 h 1495302"/>
              <a:gd name="connsiteX368" fmla="*/ 4352999 w 13439093"/>
              <a:gd name="connsiteY368" fmla="*/ 20298 h 1495302"/>
              <a:gd name="connsiteX369" fmla="*/ 4245734 w 13439093"/>
              <a:gd name="connsiteY369" fmla="*/ 20298 h 1495302"/>
              <a:gd name="connsiteX370" fmla="*/ 3964100 w 13439093"/>
              <a:gd name="connsiteY370" fmla="*/ 0 h 1495302"/>
              <a:gd name="connsiteX371" fmla="*/ 4102724 w 13439093"/>
              <a:gd name="connsiteY371" fmla="*/ 0 h 1495302"/>
              <a:gd name="connsiteX372" fmla="*/ 4102724 w 13439093"/>
              <a:gd name="connsiteY372" fmla="*/ 20534 h 1495302"/>
              <a:gd name="connsiteX373" fmla="*/ 3964100 w 13439093"/>
              <a:gd name="connsiteY373" fmla="*/ 20534 h 1495302"/>
              <a:gd name="connsiteX374" fmla="*/ 3685493 w 13439093"/>
              <a:gd name="connsiteY374" fmla="*/ 0 h 1495302"/>
              <a:gd name="connsiteX375" fmla="*/ 3824117 w 13439093"/>
              <a:gd name="connsiteY375" fmla="*/ 0 h 1495302"/>
              <a:gd name="connsiteX376" fmla="*/ 3824117 w 13439093"/>
              <a:gd name="connsiteY376" fmla="*/ 20534 h 1495302"/>
              <a:gd name="connsiteX377" fmla="*/ 3685493 w 13439093"/>
              <a:gd name="connsiteY377" fmla="*/ 20534 h 1495302"/>
              <a:gd name="connsiteX378" fmla="*/ 3403857 w 13439093"/>
              <a:gd name="connsiteY378" fmla="*/ 0 h 1495302"/>
              <a:gd name="connsiteX379" fmla="*/ 3542481 w 13439093"/>
              <a:gd name="connsiteY379" fmla="*/ 0 h 1495302"/>
              <a:gd name="connsiteX380" fmla="*/ 3542481 w 13439093"/>
              <a:gd name="connsiteY380" fmla="*/ 20534 h 1495302"/>
              <a:gd name="connsiteX381" fmla="*/ 3403857 w 13439093"/>
              <a:gd name="connsiteY381" fmla="*/ 20534 h 1495302"/>
              <a:gd name="connsiteX382" fmla="*/ 3194076 w 13439093"/>
              <a:gd name="connsiteY382" fmla="*/ 0 h 1495302"/>
              <a:gd name="connsiteX383" fmla="*/ 3263873 w 13439093"/>
              <a:gd name="connsiteY383" fmla="*/ 0 h 1495302"/>
              <a:gd name="connsiteX384" fmla="*/ 3263873 w 13439093"/>
              <a:gd name="connsiteY384" fmla="*/ 21664 h 1495302"/>
              <a:gd name="connsiteX385" fmla="*/ 3194076 w 13439093"/>
              <a:gd name="connsiteY385" fmla="*/ 21664 h 1495302"/>
              <a:gd name="connsiteX386" fmla="*/ 3131120 w 13439093"/>
              <a:gd name="connsiteY386" fmla="*/ 35641 h 1495302"/>
              <a:gd name="connsiteX387" fmla="*/ 3122224 w 13439093"/>
              <a:gd name="connsiteY387" fmla="*/ 16772 h 1495302"/>
              <a:gd name="connsiteX388" fmla="*/ 3194076 w 13439093"/>
              <a:gd name="connsiteY388" fmla="*/ 0 h 1495302"/>
              <a:gd name="connsiteX389" fmla="*/ 1041752 w 13439093"/>
              <a:gd name="connsiteY389" fmla="*/ 0 h 1495302"/>
              <a:gd name="connsiteX390" fmla="*/ 1180376 w 13439093"/>
              <a:gd name="connsiteY390" fmla="*/ 0 h 1495302"/>
              <a:gd name="connsiteX391" fmla="*/ 1180376 w 13439093"/>
              <a:gd name="connsiteY391" fmla="*/ 20534 h 1495302"/>
              <a:gd name="connsiteX392" fmla="*/ 1041752 w 13439093"/>
              <a:gd name="connsiteY392" fmla="*/ 20534 h 1495302"/>
              <a:gd name="connsiteX393" fmla="*/ 760115 w 13439093"/>
              <a:gd name="connsiteY393" fmla="*/ 0 h 1495302"/>
              <a:gd name="connsiteX394" fmla="*/ 898739 w 13439093"/>
              <a:gd name="connsiteY394" fmla="*/ 0 h 1495302"/>
              <a:gd name="connsiteX395" fmla="*/ 898739 w 13439093"/>
              <a:gd name="connsiteY395" fmla="*/ 20534 h 1495302"/>
              <a:gd name="connsiteX396" fmla="*/ 760115 w 13439093"/>
              <a:gd name="connsiteY396" fmla="*/ 20534 h 1495302"/>
              <a:gd name="connsiteX397" fmla="*/ 481507 w 13439093"/>
              <a:gd name="connsiteY397" fmla="*/ 0 h 1495302"/>
              <a:gd name="connsiteX398" fmla="*/ 620129 w 13439093"/>
              <a:gd name="connsiteY398" fmla="*/ 0 h 1495302"/>
              <a:gd name="connsiteX399" fmla="*/ 620129 w 13439093"/>
              <a:gd name="connsiteY399" fmla="*/ 20534 h 1495302"/>
              <a:gd name="connsiteX400" fmla="*/ 481507 w 13439093"/>
              <a:gd name="connsiteY400" fmla="*/ 20534 h 1495302"/>
              <a:gd name="connsiteX401" fmla="*/ 199872 w 13439093"/>
              <a:gd name="connsiteY401" fmla="*/ 0 h 1495302"/>
              <a:gd name="connsiteX402" fmla="*/ 338497 w 13439093"/>
              <a:gd name="connsiteY402" fmla="*/ 0 h 1495302"/>
              <a:gd name="connsiteX403" fmla="*/ 338497 w 13439093"/>
              <a:gd name="connsiteY403" fmla="*/ 20534 h 1495302"/>
              <a:gd name="connsiteX404" fmla="*/ 199872 w 13439093"/>
              <a:gd name="connsiteY404" fmla="*/ 20534 h 1495302"/>
              <a:gd name="connsiteX405" fmla="*/ 0 w 13439093"/>
              <a:gd name="connsiteY405" fmla="*/ 0 h 1495302"/>
              <a:gd name="connsiteX406" fmla="*/ 59887 w 13439093"/>
              <a:gd name="connsiteY406" fmla="*/ 0 h 1495302"/>
              <a:gd name="connsiteX407" fmla="*/ 59887 w 13439093"/>
              <a:gd name="connsiteY407" fmla="*/ 20534 h 1495302"/>
              <a:gd name="connsiteX408" fmla="*/ 0 w 13439093"/>
              <a:gd name="connsiteY408" fmla="*/ 20534 h 1495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</a:cxnLst>
            <a:rect l="l" t="t" r="r" b="b"/>
            <a:pathLst>
              <a:path w="13439093" h="1495302">
                <a:moveTo>
                  <a:pt x="11556148" y="1471774"/>
                </a:moveTo>
                <a:lnTo>
                  <a:pt x="11694772" y="1471774"/>
                </a:lnTo>
                <a:lnTo>
                  <a:pt x="11694772" y="1492309"/>
                </a:lnTo>
                <a:lnTo>
                  <a:pt x="11556148" y="1492309"/>
                </a:lnTo>
                <a:close/>
                <a:moveTo>
                  <a:pt x="11277541" y="1471774"/>
                </a:moveTo>
                <a:lnTo>
                  <a:pt x="11416165" y="1471774"/>
                </a:lnTo>
                <a:lnTo>
                  <a:pt x="11416165" y="1492309"/>
                </a:lnTo>
                <a:lnTo>
                  <a:pt x="11277541" y="1492309"/>
                </a:lnTo>
                <a:close/>
                <a:moveTo>
                  <a:pt x="10995904" y="1471774"/>
                </a:moveTo>
                <a:lnTo>
                  <a:pt x="11134528" y="1471774"/>
                </a:lnTo>
                <a:lnTo>
                  <a:pt x="11134528" y="1492309"/>
                </a:lnTo>
                <a:lnTo>
                  <a:pt x="10995904" y="1492309"/>
                </a:lnTo>
                <a:close/>
                <a:moveTo>
                  <a:pt x="10717297" y="1471774"/>
                </a:moveTo>
                <a:lnTo>
                  <a:pt x="10855921" y="1471774"/>
                </a:lnTo>
                <a:lnTo>
                  <a:pt x="10855921" y="1492309"/>
                </a:lnTo>
                <a:lnTo>
                  <a:pt x="10717297" y="1492309"/>
                </a:lnTo>
                <a:close/>
                <a:moveTo>
                  <a:pt x="8630770" y="1471774"/>
                </a:moveTo>
                <a:lnTo>
                  <a:pt x="8771719" y="1471774"/>
                </a:lnTo>
                <a:lnTo>
                  <a:pt x="8772410" y="1492309"/>
                </a:lnTo>
                <a:lnTo>
                  <a:pt x="8769646" y="1492309"/>
                </a:lnTo>
                <a:lnTo>
                  <a:pt x="8630770" y="1492309"/>
                </a:lnTo>
                <a:close/>
                <a:moveTo>
                  <a:pt x="8352162" y="1471774"/>
                </a:moveTo>
                <a:lnTo>
                  <a:pt x="8493802" y="1471774"/>
                </a:lnTo>
                <a:lnTo>
                  <a:pt x="8493802" y="1492309"/>
                </a:lnTo>
                <a:lnTo>
                  <a:pt x="8352162" y="1492309"/>
                </a:lnTo>
                <a:close/>
                <a:moveTo>
                  <a:pt x="8070528" y="1471774"/>
                </a:moveTo>
                <a:lnTo>
                  <a:pt x="8209152" y="1471774"/>
                </a:lnTo>
                <a:lnTo>
                  <a:pt x="8209152" y="1492309"/>
                </a:lnTo>
                <a:lnTo>
                  <a:pt x="8070528" y="1492309"/>
                </a:lnTo>
                <a:close/>
                <a:moveTo>
                  <a:pt x="7791920" y="1471774"/>
                </a:moveTo>
                <a:lnTo>
                  <a:pt x="7930544" y="1471774"/>
                </a:lnTo>
                <a:lnTo>
                  <a:pt x="7930544" y="1492309"/>
                </a:lnTo>
                <a:lnTo>
                  <a:pt x="7791920" y="1492309"/>
                </a:lnTo>
                <a:close/>
                <a:moveTo>
                  <a:pt x="5847318" y="1471774"/>
                </a:moveTo>
                <a:lnTo>
                  <a:pt x="5850068" y="1493151"/>
                </a:lnTo>
                <a:cubicBezTo>
                  <a:pt x="5842505" y="1494576"/>
                  <a:pt x="5834253" y="1495289"/>
                  <a:pt x="5826002" y="1495289"/>
                </a:cubicBezTo>
                <a:lnTo>
                  <a:pt x="5708423" y="1495289"/>
                </a:lnTo>
                <a:lnTo>
                  <a:pt x="5708423" y="1473199"/>
                </a:lnTo>
                <a:lnTo>
                  <a:pt x="5826002" y="1473199"/>
                </a:lnTo>
                <a:cubicBezTo>
                  <a:pt x="5833566" y="1473199"/>
                  <a:pt x="5840441" y="1473199"/>
                  <a:pt x="5847318" y="1471774"/>
                </a:cubicBezTo>
                <a:close/>
                <a:moveTo>
                  <a:pt x="5426787" y="1471774"/>
                </a:moveTo>
                <a:lnTo>
                  <a:pt x="5568428" y="1471774"/>
                </a:lnTo>
                <a:lnTo>
                  <a:pt x="5568428" y="1492309"/>
                </a:lnTo>
                <a:lnTo>
                  <a:pt x="5426787" y="1492309"/>
                </a:lnTo>
                <a:close/>
                <a:moveTo>
                  <a:pt x="5148182" y="1471774"/>
                </a:moveTo>
                <a:lnTo>
                  <a:pt x="5286807" y="1471774"/>
                </a:lnTo>
                <a:lnTo>
                  <a:pt x="5286807" y="1492309"/>
                </a:lnTo>
                <a:lnTo>
                  <a:pt x="5148182" y="1492309"/>
                </a:lnTo>
                <a:close/>
                <a:moveTo>
                  <a:pt x="4866545" y="1471774"/>
                </a:moveTo>
                <a:lnTo>
                  <a:pt x="5005171" y="1471774"/>
                </a:lnTo>
                <a:lnTo>
                  <a:pt x="5005171" y="1492309"/>
                </a:lnTo>
                <a:lnTo>
                  <a:pt x="4866545" y="1492309"/>
                </a:lnTo>
                <a:close/>
                <a:moveTo>
                  <a:pt x="2501422" y="1471774"/>
                </a:moveTo>
                <a:lnTo>
                  <a:pt x="2643062" y="1471774"/>
                </a:lnTo>
                <a:lnTo>
                  <a:pt x="2643062" y="1492309"/>
                </a:lnTo>
                <a:lnTo>
                  <a:pt x="2501422" y="1492309"/>
                </a:lnTo>
                <a:close/>
                <a:moveTo>
                  <a:pt x="2222815" y="1471774"/>
                </a:moveTo>
                <a:lnTo>
                  <a:pt x="2361441" y="1471774"/>
                </a:lnTo>
                <a:lnTo>
                  <a:pt x="2361441" y="1492309"/>
                </a:lnTo>
                <a:lnTo>
                  <a:pt x="2222815" y="1492309"/>
                </a:lnTo>
                <a:close/>
                <a:moveTo>
                  <a:pt x="1941177" y="1471774"/>
                </a:moveTo>
                <a:lnTo>
                  <a:pt x="2079802" y="1471774"/>
                </a:lnTo>
                <a:lnTo>
                  <a:pt x="2079802" y="1492309"/>
                </a:lnTo>
                <a:lnTo>
                  <a:pt x="1941177" y="1492309"/>
                </a:lnTo>
                <a:close/>
                <a:moveTo>
                  <a:pt x="2919264" y="1468745"/>
                </a:moveTo>
                <a:lnTo>
                  <a:pt x="2924712" y="1489012"/>
                </a:lnTo>
                <a:cubicBezTo>
                  <a:pt x="2909729" y="1493206"/>
                  <a:pt x="2895428" y="1495302"/>
                  <a:pt x="2879763" y="1495302"/>
                </a:cubicBezTo>
                <a:lnTo>
                  <a:pt x="2783059" y="1495302"/>
                </a:lnTo>
                <a:lnTo>
                  <a:pt x="2783059" y="1473637"/>
                </a:lnTo>
                <a:lnTo>
                  <a:pt x="2879763" y="1473637"/>
                </a:lnTo>
                <a:cubicBezTo>
                  <a:pt x="2893384" y="1473637"/>
                  <a:pt x="2906324" y="1472239"/>
                  <a:pt x="2919264" y="1468745"/>
                </a:cubicBezTo>
                <a:close/>
                <a:moveTo>
                  <a:pt x="1667031" y="1462690"/>
                </a:moveTo>
                <a:cubicBezTo>
                  <a:pt x="1684057" y="1470487"/>
                  <a:pt x="1702444" y="1473322"/>
                  <a:pt x="1721512" y="1473322"/>
                </a:cubicBezTo>
                <a:lnTo>
                  <a:pt x="1801190" y="1473322"/>
                </a:lnTo>
                <a:lnTo>
                  <a:pt x="1801190" y="1495294"/>
                </a:lnTo>
                <a:lnTo>
                  <a:pt x="1721512" y="1495294"/>
                </a:lnTo>
                <a:cubicBezTo>
                  <a:pt x="1699720" y="1495294"/>
                  <a:pt x="1679289" y="1491042"/>
                  <a:pt x="1659540" y="1483245"/>
                </a:cubicBezTo>
                <a:close/>
                <a:moveTo>
                  <a:pt x="4595174" y="1453606"/>
                </a:moveTo>
                <a:cubicBezTo>
                  <a:pt x="4616385" y="1465616"/>
                  <a:pt x="4641019" y="1471621"/>
                  <a:pt x="4666338" y="1471621"/>
                </a:cubicBezTo>
                <a:lnTo>
                  <a:pt x="4726554" y="1471621"/>
                </a:lnTo>
                <a:lnTo>
                  <a:pt x="4726554" y="1492306"/>
                </a:lnTo>
                <a:lnTo>
                  <a:pt x="4666338" y="1492306"/>
                </a:lnTo>
                <a:cubicBezTo>
                  <a:pt x="4637599" y="1492306"/>
                  <a:pt x="4609542" y="1484966"/>
                  <a:pt x="4584908" y="1471621"/>
                </a:cubicBezTo>
                <a:close/>
                <a:moveTo>
                  <a:pt x="7525604" y="1444518"/>
                </a:moveTo>
                <a:cubicBezTo>
                  <a:pt x="7550870" y="1463560"/>
                  <a:pt x="7580916" y="1473433"/>
                  <a:pt x="7612328" y="1473433"/>
                </a:cubicBezTo>
                <a:lnTo>
                  <a:pt x="7651934" y="1473433"/>
                </a:lnTo>
                <a:lnTo>
                  <a:pt x="7651934" y="1495296"/>
                </a:lnTo>
                <a:lnTo>
                  <a:pt x="7612328" y="1495296"/>
                </a:lnTo>
                <a:cubicBezTo>
                  <a:pt x="7576136" y="1495296"/>
                  <a:pt x="7541993" y="1483307"/>
                  <a:pt x="7513313" y="1461444"/>
                </a:cubicBezTo>
                <a:close/>
                <a:moveTo>
                  <a:pt x="10456784" y="1432405"/>
                </a:moveTo>
                <a:cubicBezTo>
                  <a:pt x="10483491" y="1458961"/>
                  <a:pt x="10519786" y="1473638"/>
                  <a:pt x="10557449" y="1473638"/>
                </a:cubicBezTo>
                <a:lnTo>
                  <a:pt x="10577308" y="1473638"/>
                </a:lnTo>
                <a:lnTo>
                  <a:pt x="10577308" y="1495302"/>
                </a:lnTo>
                <a:lnTo>
                  <a:pt x="10557449" y="1495302"/>
                </a:lnTo>
                <a:cubicBezTo>
                  <a:pt x="10514307" y="1495302"/>
                  <a:pt x="10473220" y="1478530"/>
                  <a:pt x="10441719" y="1447780"/>
                </a:cubicBezTo>
                <a:close/>
                <a:moveTo>
                  <a:pt x="11860768" y="1311271"/>
                </a:moveTo>
                <a:lnTo>
                  <a:pt x="11882508" y="1311271"/>
                </a:lnTo>
                <a:lnTo>
                  <a:pt x="11882508" y="1326490"/>
                </a:lnTo>
                <a:cubicBezTo>
                  <a:pt x="11882508" y="1372145"/>
                  <a:pt x="11864274" y="1415034"/>
                  <a:pt x="11831313" y="1446855"/>
                </a:cubicBezTo>
                <a:lnTo>
                  <a:pt x="11816586" y="1431636"/>
                </a:lnTo>
                <a:cubicBezTo>
                  <a:pt x="11845339" y="1403966"/>
                  <a:pt x="11860768" y="1365920"/>
                  <a:pt x="11860768" y="1326490"/>
                </a:cubicBezTo>
                <a:close/>
                <a:moveTo>
                  <a:pt x="8915238" y="1290075"/>
                </a:moveTo>
                <a:lnTo>
                  <a:pt x="8935964" y="1290075"/>
                </a:lnTo>
                <a:lnTo>
                  <a:pt x="8935964" y="1325584"/>
                </a:lnTo>
                <a:cubicBezTo>
                  <a:pt x="8935964" y="1363141"/>
                  <a:pt x="8923930" y="1398650"/>
                  <a:pt x="8901198" y="1428696"/>
                </a:cubicBezTo>
                <a:lnTo>
                  <a:pt x="8885152" y="1415722"/>
                </a:lnTo>
                <a:cubicBezTo>
                  <a:pt x="8905210" y="1389773"/>
                  <a:pt x="8915238" y="1358361"/>
                  <a:pt x="8915238" y="1325584"/>
                </a:cubicBezTo>
                <a:close/>
                <a:moveTo>
                  <a:pt x="5971205" y="1271903"/>
                </a:moveTo>
                <a:lnTo>
                  <a:pt x="5992404" y="1271903"/>
                </a:lnTo>
                <a:lnTo>
                  <a:pt x="5992404" y="1327598"/>
                </a:lnTo>
                <a:cubicBezTo>
                  <a:pt x="5992404" y="1357852"/>
                  <a:pt x="5984198" y="1387418"/>
                  <a:pt x="5968470" y="1413546"/>
                </a:cubicBezTo>
                <a:lnTo>
                  <a:pt x="5950690" y="1402545"/>
                </a:lnTo>
                <a:cubicBezTo>
                  <a:pt x="5964367" y="1379854"/>
                  <a:pt x="5971205" y="1353726"/>
                  <a:pt x="5971205" y="1327598"/>
                </a:cubicBezTo>
                <a:close/>
                <a:moveTo>
                  <a:pt x="3025204" y="1250706"/>
                </a:moveTo>
                <a:lnTo>
                  <a:pt x="3045858" y="1250706"/>
                </a:lnTo>
                <a:lnTo>
                  <a:pt x="3045858" y="1325618"/>
                </a:lnTo>
                <a:cubicBezTo>
                  <a:pt x="3045858" y="1348092"/>
                  <a:pt x="3041195" y="1370565"/>
                  <a:pt x="3032533" y="1392358"/>
                </a:cubicBezTo>
                <a:lnTo>
                  <a:pt x="3013212" y="1383505"/>
                </a:lnTo>
                <a:cubicBezTo>
                  <a:pt x="3021207" y="1365117"/>
                  <a:pt x="3025204" y="1345368"/>
                  <a:pt x="3025204" y="1325618"/>
                </a:cubicBezTo>
                <a:close/>
                <a:moveTo>
                  <a:pt x="1553548" y="1232536"/>
                </a:moveTo>
                <a:lnTo>
                  <a:pt x="1574155" y="1232536"/>
                </a:lnTo>
                <a:lnTo>
                  <a:pt x="1574155" y="1324915"/>
                </a:lnTo>
                <a:cubicBezTo>
                  <a:pt x="1574155" y="1339286"/>
                  <a:pt x="1576150" y="1354340"/>
                  <a:pt x="1580139" y="1368026"/>
                </a:cubicBezTo>
                <a:lnTo>
                  <a:pt x="1560860" y="1374185"/>
                </a:lnTo>
                <a:cubicBezTo>
                  <a:pt x="1556206" y="1358446"/>
                  <a:pt x="1553548" y="1341339"/>
                  <a:pt x="1553548" y="1324915"/>
                </a:cubicBezTo>
                <a:close/>
                <a:moveTo>
                  <a:pt x="4500116" y="1214366"/>
                </a:moveTo>
                <a:lnTo>
                  <a:pt x="4521574" y="1214366"/>
                </a:lnTo>
                <a:lnTo>
                  <a:pt x="4521574" y="1327274"/>
                </a:lnTo>
                <a:cubicBezTo>
                  <a:pt x="4521574" y="1335486"/>
                  <a:pt x="4522267" y="1343697"/>
                  <a:pt x="4523651" y="1352593"/>
                </a:cubicBezTo>
                <a:lnTo>
                  <a:pt x="4502883" y="1356015"/>
                </a:lnTo>
                <a:cubicBezTo>
                  <a:pt x="4501500" y="1346434"/>
                  <a:pt x="4500116" y="1336854"/>
                  <a:pt x="4500116" y="1327274"/>
                </a:cubicBezTo>
                <a:close/>
                <a:moveTo>
                  <a:pt x="7443660" y="1193168"/>
                </a:moveTo>
                <a:lnTo>
                  <a:pt x="7464173" y="1193168"/>
                </a:lnTo>
                <a:lnTo>
                  <a:pt x="7464173" y="1324317"/>
                </a:lnTo>
                <a:cubicBezTo>
                  <a:pt x="7464173" y="1326356"/>
                  <a:pt x="7464173" y="1328395"/>
                  <a:pt x="7464173" y="1331113"/>
                </a:cubicBezTo>
                <a:lnTo>
                  <a:pt x="7443660" y="1331792"/>
                </a:lnTo>
                <a:cubicBezTo>
                  <a:pt x="7443660" y="1329074"/>
                  <a:pt x="7443660" y="1326356"/>
                  <a:pt x="7443660" y="1324317"/>
                </a:cubicBezTo>
                <a:close/>
                <a:moveTo>
                  <a:pt x="10390236" y="1171969"/>
                </a:moveTo>
                <a:lnTo>
                  <a:pt x="10410751" y="1171969"/>
                </a:lnTo>
                <a:lnTo>
                  <a:pt x="10410751" y="1310593"/>
                </a:lnTo>
                <a:lnTo>
                  <a:pt x="10390236" y="1310593"/>
                </a:lnTo>
                <a:close/>
                <a:moveTo>
                  <a:pt x="11862010" y="1032665"/>
                </a:moveTo>
                <a:lnTo>
                  <a:pt x="11882547" y="1032665"/>
                </a:lnTo>
                <a:lnTo>
                  <a:pt x="11882547" y="1171289"/>
                </a:lnTo>
                <a:lnTo>
                  <a:pt x="11862010" y="1171289"/>
                </a:lnTo>
                <a:close/>
                <a:moveTo>
                  <a:pt x="8915434" y="1011468"/>
                </a:moveTo>
                <a:lnTo>
                  <a:pt x="8935969" y="1011468"/>
                </a:lnTo>
                <a:lnTo>
                  <a:pt x="8935969" y="1150092"/>
                </a:lnTo>
                <a:lnTo>
                  <a:pt x="8915434" y="1150092"/>
                </a:lnTo>
                <a:close/>
                <a:moveTo>
                  <a:pt x="5971888" y="990269"/>
                </a:moveTo>
                <a:lnTo>
                  <a:pt x="5992422" y="990269"/>
                </a:lnTo>
                <a:lnTo>
                  <a:pt x="5992422" y="1128890"/>
                </a:lnTo>
                <a:lnTo>
                  <a:pt x="5971888" y="1128890"/>
                </a:lnTo>
                <a:close/>
                <a:moveTo>
                  <a:pt x="3028350" y="972099"/>
                </a:moveTo>
                <a:lnTo>
                  <a:pt x="3048886" y="972099"/>
                </a:lnTo>
                <a:lnTo>
                  <a:pt x="3048886" y="1110723"/>
                </a:lnTo>
                <a:lnTo>
                  <a:pt x="3028350" y="1110723"/>
                </a:lnTo>
                <a:close/>
                <a:moveTo>
                  <a:pt x="1553548" y="953929"/>
                </a:moveTo>
                <a:lnTo>
                  <a:pt x="1574085" y="953929"/>
                </a:lnTo>
                <a:lnTo>
                  <a:pt x="1574085" y="1092553"/>
                </a:lnTo>
                <a:lnTo>
                  <a:pt x="1553548" y="1092553"/>
                </a:lnTo>
                <a:close/>
                <a:moveTo>
                  <a:pt x="4500116" y="932731"/>
                </a:moveTo>
                <a:lnTo>
                  <a:pt x="4520650" y="932731"/>
                </a:lnTo>
                <a:lnTo>
                  <a:pt x="4520650" y="1071355"/>
                </a:lnTo>
                <a:lnTo>
                  <a:pt x="4500116" y="1071355"/>
                </a:lnTo>
                <a:close/>
                <a:moveTo>
                  <a:pt x="7443660" y="914561"/>
                </a:moveTo>
                <a:lnTo>
                  <a:pt x="7464173" y="914561"/>
                </a:lnTo>
                <a:lnTo>
                  <a:pt x="7464173" y="1053182"/>
                </a:lnTo>
                <a:lnTo>
                  <a:pt x="7443660" y="1053182"/>
                </a:lnTo>
                <a:close/>
                <a:moveTo>
                  <a:pt x="10390236" y="893362"/>
                </a:moveTo>
                <a:lnTo>
                  <a:pt x="10410751" y="893362"/>
                </a:lnTo>
                <a:lnTo>
                  <a:pt x="10410751" y="1031986"/>
                </a:lnTo>
                <a:lnTo>
                  <a:pt x="10390236" y="1031986"/>
                </a:lnTo>
                <a:close/>
                <a:moveTo>
                  <a:pt x="11862010" y="751031"/>
                </a:moveTo>
                <a:lnTo>
                  <a:pt x="11882547" y="751031"/>
                </a:lnTo>
                <a:lnTo>
                  <a:pt x="11882547" y="889655"/>
                </a:lnTo>
                <a:lnTo>
                  <a:pt x="11862010" y="889655"/>
                </a:lnTo>
                <a:close/>
                <a:moveTo>
                  <a:pt x="8915434" y="729831"/>
                </a:moveTo>
                <a:lnTo>
                  <a:pt x="8935969" y="729831"/>
                </a:lnTo>
                <a:lnTo>
                  <a:pt x="8935969" y="868455"/>
                </a:lnTo>
                <a:lnTo>
                  <a:pt x="8915434" y="868455"/>
                </a:lnTo>
                <a:close/>
                <a:moveTo>
                  <a:pt x="5971888" y="711661"/>
                </a:moveTo>
                <a:lnTo>
                  <a:pt x="5992422" y="711661"/>
                </a:lnTo>
                <a:lnTo>
                  <a:pt x="5992422" y="850285"/>
                </a:lnTo>
                <a:lnTo>
                  <a:pt x="5971888" y="850285"/>
                </a:lnTo>
                <a:close/>
                <a:moveTo>
                  <a:pt x="3028349" y="690464"/>
                </a:moveTo>
                <a:lnTo>
                  <a:pt x="3048884" y="690464"/>
                </a:lnTo>
                <a:lnTo>
                  <a:pt x="3048884" y="829088"/>
                </a:lnTo>
                <a:lnTo>
                  <a:pt x="3028349" y="829088"/>
                </a:lnTo>
                <a:close/>
                <a:moveTo>
                  <a:pt x="1553548" y="672294"/>
                </a:moveTo>
                <a:lnTo>
                  <a:pt x="1574084" y="672294"/>
                </a:lnTo>
                <a:lnTo>
                  <a:pt x="1574084" y="810918"/>
                </a:lnTo>
                <a:lnTo>
                  <a:pt x="1553548" y="810918"/>
                </a:lnTo>
                <a:close/>
                <a:moveTo>
                  <a:pt x="4500116" y="654124"/>
                </a:moveTo>
                <a:lnTo>
                  <a:pt x="4520650" y="654124"/>
                </a:lnTo>
                <a:lnTo>
                  <a:pt x="4520650" y="792748"/>
                </a:lnTo>
                <a:lnTo>
                  <a:pt x="4500116" y="792748"/>
                </a:lnTo>
                <a:close/>
                <a:moveTo>
                  <a:pt x="7443660" y="632925"/>
                </a:moveTo>
                <a:lnTo>
                  <a:pt x="7464173" y="632925"/>
                </a:lnTo>
                <a:lnTo>
                  <a:pt x="7464173" y="771549"/>
                </a:lnTo>
                <a:lnTo>
                  <a:pt x="7443660" y="771549"/>
                </a:lnTo>
                <a:close/>
                <a:moveTo>
                  <a:pt x="10390236" y="614754"/>
                </a:moveTo>
                <a:lnTo>
                  <a:pt x="10410751" y="614754"/>
                </a:lnTo>
                <a:lnTo>
                  <a:pt x="10410751" y="753378"/>
                </a:lnTo>
                <a:lnTo>
                  <a:pt x="10390236" y="753378"/>
                </a:lnTo>
                <a:close/>
                <a:moveTo>
                  <a:pt x="11862010" y="472423"/>
                </a:moveTo>
                <a:lnTo>
                  <a:pt x="11882547" y="472423"/>
                </a:lnTo>
                <a:lnTo>
                  <a:pt x="11882547" y="611044"/>
                </a:lnTo>
                <a:lnTo>
                  <a:pt x="11862010" y="611044"/>
                </a:lnTo>
                <a:close/>
                <a:moveTo>
                  <a:pt x="8915434" y="451224"/>
                </a:moveTo>
                <a:lnTo>
                  <a:pt x="8935969" y="451224"/>
                </a:lnTo>
                <a:lnTo>
                  <a:pt x="8935969" y="589848"/>
                </a:lnTo>
                <a:lnTo>
                  <a:pt x="8915434" y="589848"/>
                </a:lnTo>
                <a:close/>
                <a:moveTo>
                  <a:pt x="5971888" y="430027"/>
                </a:moveTo>
                <a:lnTo>
                  <a:pt x="5992422" y="430027"/>
                </a:lnTo>
                <a:lnTo>
                  <a:pt x="5992422" y="568651"/>
                </a:lnTo>
                <a:lnTo>
                  <a:pt x="5971888" y="568651"/>
                </a:lnTo>
                <a:close/>
                <a:moveTo>
                  <a:pt x="3028349" y="411857"/>
                </a:moveTo>
                <a:lnTo>
                  <a:pt x="3048882" y="411857"/>
                </a:lnTo>
                <a:lnTo>
                  <a:pt x="3048882" y="550481"/>
                </a:lnTo>
                <a:lnTo>
                  <a:pt x="3028349" y="550481"/>
                </a:lnTo>
                <a:close/>
                <a:moveTo>
                  <a:pt x="1553546" y="393687"/>
                </a:moveTo>
                <a:lnTo>
                  <a:pt x="1574083" y="393687"/>
                </a:lnTo>
                <a:lnTo>
                  <a:pt x="1574083" y="532308"/>
                </a:lnTo>
                <a:lnTo>
                  <a:pt x="1553546" y="532308"/>
                </a:lnTo>
                <a:close/>
                <a:moveTo>
                  <a:pt x="4500116" y="372487"/>
                </a:moveTo>
                <a:lnTo>
                  <a:pt x="4520650" y="372487"/>
                </a:lnTo>
                <a:lnTo>
                  <a:pt x="4520650" y="511111"/>
                </a:lnTo>
                <a:lnTo>
                  <a:pt x="4500116" y="511111"/>
                </a:lnTo>
                <a:close/>
                <a:moveTo>
                  <a:pt x="7443660" y="354317"/>
                </a:moveTo>
                <a:lnTo>
                  <a:pt x="7464173" y="354317"/>
                </a:lnTo>
                <a:lnTo>
                  <a:pt x="7464173" y="492938"/>
                </a:lnTo>
                <a:lnTo>
                  <a:pt x="7443660" y="492938"/>
                </a:lnTo>
                <a:close/>
                <a:moveTo>
                  <a:pt x="10390236" y="333120"/>
                </a:moveTo>
                <a:lnTo>
                  <a:pt x="10410751" y="333120"/>
                </a:lnTo>
                <a:lnTo>
                  <a:pt x="10410751" y="471744"/>
                </a:lnTo>
                <a:lnTo>
                  <a:pt x="10390236" y="471744"/>
                </a:lnTo>
                <a:close/>
                <a:moveTo>
                  <a:pt x="11862010" y="190787"/>
                </a:moveTo>
                <a:lnTo>
                  <a:pt x="11882547" y="190787"/>
                </a:lnTo>
                <a:lnTo>
                  <a:pt x="11882547" y="329408"/>
                </a:lnTo>
                <a:lnTo>
                  <a:pt x="11862010" y="329408"/>
                </a:lnTo>
                <a:close/>
                <a:moveTo>
                  <a:pt x="8915434" y="172617"/>
                </a:moveTo>
                <a:lnTo>
                  <a:pt x="8935969" y="172617"/>
                </a:lnTo>
                <a:lnTo>
                  <a:pt x="8935969" y="311241"/>
                </a:lnTo>
                <a:lnTo>
                  <a:pt x="8915434" y="311241"/>
                </a:lnTo>
                <a:close/>
                <a:moveTo>
                  <a:pt x="5973173" y="151417"/>
                </a:moveTo>
                <a:lnTo>
                  <a:pt x="5992442" y="153490"/>
                </a:lnTo>
                <a:cubicBezTo>
                  <a:pt x="5991801" y="159017"/>
                  <a:pt x="5991801" y="164544"/>
                  <a:pt x="5991801" y="170072"/>
                </a:cubicBezTo>
                <a:lnTo>
                  <a:pt x="5991801" y="293057"/>
                </a:lnTo>
                <a:lnTo>
                  <a:pt x="5971888" y="293057"/>
                </a:lnTo>
                <a:lnTo>
                  <a:pt x="5971888" y="170072"/>
                </a:lnTo>
                <a:cubicBezTo>
                  <a:pt x="5971888" y="163854"/>
                  <a:pt x="5972530" y="157635"/>
                  <a:pt x="5973173" y="151417"/>
                </a:cubicBezTo>
                <a:close/>
                <a:moveTo>
                  <a:pt x="3033368" y="130220"/>
                </a:moveTo>
                <a:lnTo>
                  <a:pt x="3054885" y="135010"/>
                </a:lnTo>
                <a:cubicBezTo>
                  <a:pt x="3052016" y="146643"/>
                  <a:pt x="3050582" y="158276"/>
                  <a:pt x="3050582" y="169909"/>
                </a:cubicBezTo>
                <a:lnTo>
                  <a:pt x="3050582" y="271869"/>
                </a:lnTo>
                <a:lnTo>
                  <a:pt x="3028349" y="271869"/>
                </a:lnTo>
                <a:lnTo>
                  <a:pt x="3028349" y="169909"/>
                </a:lnTo>
                <a:cubicBezTo>
                  <a:pt x="3028349" y="156223"/>
                  <a:pt x="3030500" y="143221"/>
                  <a:pt x="3033368" y="130220"/>
                </a:cubicBezTo>
                <a:close/>
                <a:moveTo>
                  <a:pt x="1563976" y="112050"/>
                </a:moveTo>
                <a:cubicBezTo>
                  <a:pt x="1570705" y="130437"/>
                  <a:pt x="1574070" y="149506"/>
                  <a:pt x="1574070" y="169255"/>
                </a:cubicBezTo>
                <a:lnTo>
                  <a:pt x="1574070" y="253702"/>
                </a:lnTo>
                <a:lnTo>
                  <a:pt x="1553208" y="253702"/>
                </a:lnTo>
                <a:lnTo>
                  <a:pt x="1553208" y="169255"/>
                </a:lnTo>
                <a:cubicBezTo>
                  <a:pt x="1553208" y="152230"/>
                  <a:pt x="1550516" y="135205"/>
                  <a:pt x="1544460" y="119541"/>
                </a:cubicBezTo>
                <a:close/>
                <a:moveTo>
                  <a:pt x="4502811" y="90851"/>
                </a:moveTo>
                <a:cubicBezTo>
                  <a:pt x="4514707" y="114117"/>
                  <a:pt x="4520652" y="140804"/>
                  <a:pt x="4520652" y="167491"/>
                </a:cubicBezTo>
                <a:lnTo>
                  <a:pt x="4520652" y="232498"/>
                </a:lnTo>
                <a:lnTo>
                  <a:pt x="4500169" y="232498"/>
                </a:lnTo>
                <a:lnTo>
                  <a:pt x="4500169" y="167491"/>
                </a:lnTo>
                <a:cubicBezTo>
                  <a:pt x="4500169" y="144225"/>
                  <a:pt x="4494883" y="120959"/>
                  <a:pt x="4484971" y="100431"/>
                </a:cubicBezTo>
                <a:close/>
                <a:moveTo>
                  <a:pt x="7436989" y="72682"/>
                </a:moveTo>
                <a:cubicBezTo>
                  <a:pt x="7456651" y="100543"/>
                  <a:pt x="7467185" y="133160"/>
                  <a:pt x="7467185" y="167137"/>
                </a:cubicBezTo>
                <a:lnTo>
                  <a:pt x="7467185" y="211306"/>
                </a:lnTo>
                <a:lnTo>
                  <a:pt x="7446118" y="211306"/>
                </a:lnTo>
                <a:lnTo>
                  <a:pt x="7446118" y="167137"/>
                </a:lnTo>
                <a:cubicBezTo>
                  <a:pt x="7446118" y="137237"/>
                  <a:pt x="7436287" y="108697"/>
                  <a:pt x="7419434" y="84913"/>
                </a:cubicBezTo>
                <a:close/>
                <a:moveTo>
                  <a:pt x="10367065" y="57538"/>
                </a:moveTo>
                <a:cubicBezTo>
                  <a:pt x="10395236" y="88200"/>
                  <a:pt x="10410730" y="127039"/>
                  <a:pt x="10410730" y="168603"/>
                </a:cubicBezTo>
                <a:lnTo>
                  <a:pt x="10410730" y="193132"/>
                </a:lnTo>
                <a:lnTo>
                  <a:pt x="10389602" y="193132"/>
                </a:lnTo>
                <a:lnTo>
                  <a:pt x="10389602" y="168603"/>
                </a:lnTo>
                <a:cubicBezTo>
                  <a:pt x="10389602" y="132490"/>
                  <a:pt x="10375516" y="97739"/>
                  <a:pt x="10350867" y="71165"/>
                </a:cubicBezTo>
                <a:close/>
                <a:moveTo>
                  <a:pt x="1320360" y="2"/>
                </a:moveTo>
                <a:lnTo>
                  <a:pt x="1407948" y="2"/>
                </a:lnTo>
                <a:cubicBezTo>
                  <a:pt x="1425739" y="2"/>
                  <a:pt x="1444215" y="3523"/>
                  <a:pt x="1462007" y="9861"/>
                </a:cubicBezTo>
                <a:lnTo>
                  <a:pt x="1455164" y="29581"/>
                </a:lnTo>
                <a:cubicBezTo>
                  <a:pt x="1440109" y="24651"/>
                  <a:pt x="1424371" y="21834"/>
                  <a:pt x="1407948" y="21834"/>
                </a:cubicBezTo>
                <a:lnTo>
                  <a:pt x="1320360" y="21834"/>
                </a:lnTo>
                <a:close/>
                <a:moveTo>
                  <a:pt x="13300472" y="0"/>
                </a:moveTo>
                <a:lnTo>
                  <a:pt x="13439093" y="0"/>
                </a:lnTo>
                <a:lnTo>
                  <a:pt x="13439093" y="20534"/>
                </a:lnTo>
                <a:lnTo>
                  <a:pt x="13300472" y="20534"/>
                </a:lnTo>
                <a:close/>
                <a:moveTo>
                  <a:pt x="13018836" y="0"/>
                </a:moveTo>
                <a:lnTo>
                  <a:pt x="13157457" y="0"/>
                </a:lnTo>
                <a:lnTo>
                  <a:pt x="13157457" y="20534"/>
                </a:lnTo>
                <a:lnTo>
                  <a:pt x="13018836" y="20534"/>
                </a:lnTo>
                <a:close/>
                <a:moveTo>
                  <a:pt x="12740228" y="0"/>
                </a:moveTo>
                <a:lnTo>
                  <a:pt x="12878852" y="0"/>
                </a:lnTo>
                <a:lnTo>
                  <a:pt x="12878852" y="20534"/>
                </a:lnTo>
                <a:lnTo>
                  <a:pt x="12740228" y="20534"/>
                </a:lnTo>
                <a:close/>
                <a:moveTo>
                  <a:pt x="12458594" y="0"/>
                </a:moveTo>
                <a:lnTo>
                  <a:pt x="12597218" y="0"/>
                </a:lnTo>
                <a:lnTo>
                  <a:pt x="12597218" y="20534"/>
                </a:lnTo>
                <a:lnTo>
                  <a:pt x="12458594" y="20534"/>
                </a:lnTo>
                <a:close/>
                <a:moveTo>
                  <a:pt x="12179986" y="0"/>
                </a:moveTo>
                <a:lnTo>
                  <a:pt x="12318607" y="0"/>
                </a:lnTo>
                <a:lnTo>
                  <a:pt x="12318607" y="20534"/>
                </a:lnTo>
                <a:lnTo>
                  <a:pt x="12179986" y="20534"/>
                </a:lnTo>
                <a:close/>
                <a:moveTo>
                  <a:pt x="12026775" y="0"/>
                </a:moveTo>
                <a:lnTo>
                  <a:pt x="12036972" y="0"/>
                </a:lnTo>
                <a:lnTo>
                  <a:pt x="12036972" y="21378"/>
                </a:lnTo>
                <a:lnTo>
                  <a:pt x="12026775" y="21378"/>
                </a:lnTo>
                <a:cubicBezTo>
                  <a:pt x="11985985" y="21378"/>
                  <a:pt x="11947234" y="38618"/>
                  <a:pt x="11920041" y="68961"/>
                </a:cubicBezTo>
                <a:lnTo>
                  <a:pt x="11904405" y="54479"/>
                </a:lnTo>
                <a:cubicBezTo>
                  <a:pt x="11935677" y="19999"/>
                  <a:pt x="11980546" y="0"/>
                  <a:pt x="12026775" y="0"/>
                </a:cubicBezTo>
                <a:close/>
                <a:moveTo>
                  <a:pt x="10093459" y="0"/>
                </a:moveTo>
                <a:lnTo>
                  <a:pt x="10232080" y="0"/>
                </a:lnTo>
                <a:lnTo>
                  <a:pt x="10232080" y="20534"/>
                </a:lnTo>
                <a:lnTo>
                  <a:pt x="10093459" y="20534"/>
                </a:lnTo>
                <a:close/>
                <a:moveTo>
                  <a:pt x="9814852" y="0"/>
                </a:moveTo>
                <a:lnTo>
                  <a:pt x="9953476" y="0"/>
                </a:lnTo>
                <a:lnTo>
                  <a:pt x="9953476" y="20534"/>
                </a:lnTo>
                <a:lnTo>
                  <a:pt x="9814852" y="20534"/>
                </a:lnTo>
                <a:close/>
                <a:moveTo>
                  <a:pt x="9533217" y="0"/>
                </a:moveTo>
                <a:lnTo>
                  <a:pt x="9671841" y="0"/>
                </a:lnTo>
                <a:lnTo>
                  <a:pt x="9671841" y="20534"/>
                </a:lnTo>
                <a:lnTo>
                  <a:pt x="9533217" y="20534"/>
                </a:lnTo>
                <a:close/>
                <a:moveTo>
                  <a:pt x="9254610" y="0"/>
                </a:moveTo>
                <a:lnTo>
                  <a:pt x="9393231" y="0"/>
                </a:lnTo>
                <a:lnTo>
                  <a:pt x="9393231" y="20534"/>
                </a:lnTo>
                <a:lnTo>
                  <a:pt x="9254610" y="20534"/>
                </a:lnTo>
                <a:close/>
                <a:moveTo>
                  <a:pt x="9084273" y="0"/>
                </a:moveTo>
                <a:lnTo>
                  <a:pt x="9114616" y="0"/>
                </a:lnTo>
                <a:lnTo>
                  <a:pt x="9114616" y="21752"/>
                </a:lnTo>
                <a:lnTo>
                  <a:pt x="9084273" y="21752"/>
                </a:lnTo>
                <a:cubicBezTo>
                  <a:pt x="9049792" y="21752"/>
                  <a:pt x="9016000" y="34382"/>
                  <a:pt x="8989105" y="56836"/>
                </a:cubicBezTo>
                <a:lnTo>
                  <a:pt x="8976002" y="40697"/>
                </a:lnTo>
                <a:cubicBezTo>
                  <a:pt x="9006345" y="14735"/>
                  <a:pt x="9044275" y="0"/>
                  <a:pt x="9084273" y="0"/>
                </a:cubicBezTo>
                <a:close/>
                <a:moveTo>
                  <a:pt x="7168084" y="0"/>
                </a:moveTo>
                <a:lnTo>
                  <a:pt x="7296598" y="0"/>
                </a:lnTo>
                <a:cubicBezTo>
                  <a:pt x="7300744" y="0"/>
                  <a:pt x="7305579" y="662"/>
                  <a:pt x="7309725" y="662"/>
                </a:cubicBezTo>
                <a:lnTo>
                  <a:pt x="7307652" y="20534"/>
                </a:lnTo>
                <a:cubicBezTo>
                  <a:pt x="7304197" y="20534"/>
                  <a:pt x="7300051" y="20534"/>
                  <a:pt x="7296598" y="20534"/>
                </a:cubicBezTo>
                <a:lnTo>
                  <a:pt x="7168084" y="20534"/>
                </a:lnTo>
                <a:close/>
                <a:moveTo>
                  <a:pt x="6889475" y="0"/>
                </a:moveTo>
                <a:lnTo>
                  <a:pt x="7028100" y="0"/>
                </a:lnTo>
                <a:lnTo>
                  <a:pt x="7028100" y="20534"/>
                </a:lnTo>
                <a:lnTo>
                  <a:pt x="6889475" y="20534"/>
                </a:lnTo>
                <a:close/>
                <a:moveTo>
                  <a:pt x="6610868" y="0"/>
                </a:moveTo>
                <a:lnTo>
                  <a:pt x="6749490" y="0"/>
                </a:lnTo>
                <a:lnTo>
                  <a:pt x="6749490" y="20534"/>
                </a:lnTo>
                <a:lnTo>
                  <a:pt x="6610868" y="20534"/>
                </a:lnTo>
                <a:close/>
                <a:moveTo>
                  <a:pt x="6329234" y="0"/>
                </a:moveTo>
                <a:lnTo>
                  <a:pt x="6467854" y="0"/>
                </a:lnTo>
                <a:lnTo>
                  <a:pt x="6467854" y="20534"/>
                </a:lnTo>
                <a:lnTo>
                  <a:pt x="6329234" y="20534"/>
                </a:lnTo>
                <a:close/>
                <a:moveTo>
                  <a:pt x="6141827" y="0"/>
                </a:moveTo>
                <a:lnTo>
                  <a:pt x="6192265" y="0"/>
                </a:lnTo>
                <a:lnTo>
                  <a:pt x="6192265" y="21335"/>
                </a:lnTo>
                <a:lnTo>
                  <a:pt x="6141827" y="21335"/>
                </a:lnTo>
                <a:cubicBezTo>
                  <a:pt x="6113499" y="21335"/>
                  <a:pt x="6085862" y="28906"/>
                  <a:pt x="6061680" y="44736"/>
                </a:cubicBezTo>
                <a:lnTo>
                  <a:pt x="6050625" y="26841"/>
                </a:lnTo>
                <a:cubicBezTo>
                  <a:pt x="6077571" y="9635"/>
                  <a:pt x="6109353" y="0"/>
                  <a:pt x="6141827" y="0"/>
                </a:cubicBezTo>
                <a:close/>
                <a:moveTo>
                  <a:pt x="4245734" y="0"/>
                </a:moveTo>
                <a:lnTo>
                  <a:pt x="4352999" y="0"/>
                </a:lnTo>
                <a:cubicBezTo>
                  <a:pt x="4364687" y="0"/>
                  <a:pt x="4376375" y="1309"/>
                  <a:pt x="4387376" y="3929"/>
                </a:cubicBezTo>
                <a:lnTo>
                  <a:pt x="4383255" y="23572"/>
                </a:lnTo>
                <a:cubicBezTo>
                  <a:pt x="4373625" y="21608"/>
                  <a:pt x="4363313" y="20298"/>
                  <a:pt x="4352999" y="20298"/>
                </a:cubicBezTo>
                <a:lnTo>
                  <a:pt x="4245734" y="20298"/>
                </a:lnTo>
                <a:close/>
                <a:moveTo>
                  <a:pt x="3964100" y="0"/>
                </a:moveTo>
                <a:lnTo>
                  <a:pt x="4102724" y="0"/>
                </a:lnTo>
                <a:lnTo>
                  <a:pt x="4102724" y="20534"/>
                </a:lnTo>
                <a:lnTo>
                  <a:pt x="3964100" y="20534"/>
                </a:lnTo>
                <a:close/>
                <a:moveTo>
                  <a:pt x="3685493" y="0"/>
                </a:moveTo>
                <a:lnTo>
                  <a:pt x="3824117" y="0"/>
                </a:lnTo>
                <a:lnTo>
                  <a:pt x="3824117" y="20534"/>
                </a:lnTo>
                <a:lnTo>
                  <a:pt x="3685493" y="20534"/>
                </a:lnTo>
                <a:close/>
                <a:moveTo>
                  <a:pt x="3403857" y="0"/>
                </a:moveTo>
                <a:lnTo>
                  <a:pt x="3542481" y="0"/>
                </a:lnTo>
                <a:lnTo>
                  <a:pt x="3542481" y="20534"/>
                </a:lnTo>
                <a:lnTo>
                  <a:pt x="3403857" y="20534"/>
                </a:lnTo>
                <a:close/>
                <a:moveTo>
                  <a:pt x="3194076" y="0"/>
                </a:moveTo>
                <a:lnTo>
                  <a:pt x="3263873" y="0"/>
                </a:lnTo>
                <a:lnTo>
                  <a:pt x="3263873" y="21664"/>
                </a:lnTo>
                <a:lnTo>
                  <a:pt x="3194076" y="21664"/>
                </a:lnTo>
                <a:cubicBezTo>
                  <a:pt x="3171493" y="21664"/>
                  <a:pt x="3150965" y="26556"/>
                  <a:pt x="3131120" y="35641"/>
                </a:cubicBezTo>
                <a:lnTo>
                  <a:pt x="3122224" y="16772"/>
                </a:lnTo>
                <a:cubicBezTo>
                  <a:pt x="3144806" y="5591"/>
                  <a:pt x="3168756" y="0"/>
                  <a:pt x="3194076" y="0"/>
                </a:cubicBezTo>
                <a:close/>
                <a:moveTo>
                  <a:pt x="1041752" y="0"/>
                </a:moveTo>
                <a:lnTo>
                  <a:pt x="1180376" y="0"/>
                </a:lnTo>
                <a:lnTo>
                  <a:pt x="1180376" y="20534"/>
                </a:lnTo>
                <a:lnTo>
                  <a:pt x="1041752" y="20534"/>
                </a:lnTo>
                <a:close/>
                <a:moveTo>
                  <a:pt x="760115" y="0"/>
                </a:moveTo>
                <a:lnTo>
                  <a:pt x="898739" y="0"/>
                </a:lnTo>
                <a:lnTo>
                  <a:pt x="898739" y="20534"/>
                </a:lnTo>
                <a:lnTo>
                  <a:pt x="760115" y="20534"/>
                </a:lnTo>
                <a:close/>
                <a:moveTo>
                  <a:pt x="481507" y="0"/>
                </a:moveTo>
                <a:lnTo>
                  <a:pt x="620129" y="0"/>
                </a:lnTo>
                <a:lnTo>
                  <a:pt x="620129" y="20534"/>
                </a:lnTo>
                <a:lnTo>
                  <a:pt x="481507" y="20534"/>
                </a:lnTo>
                <a:close/>
                <a:moveTo>
                  <a:pt x="199872" y="0"/>
                </a:moveTo>
                <a:lnTo>
                  <a:pt x="338497" y="0"/>
                </a:lnTo>
                <a:lnTo>
                  <a:pt x="338497" y="20534"/>
                </a:lnTo>
                <a:lnTo>
                  <a:pt x="199872" y="20534"/>
                </a:lnTo>
                <a:close/>
                <a:moveTo>
                  <a:pt x="0" y="0"/>
                </a:moveTo>
                <a:lnTo>
                  <a:pt x="59887" y="0"/>
                </a:lnTo>
                <a:lnTo>
                  <a:pt x="59887" y="20534"/>
                </a:lnTo>
                <a:lnTo>
                  <a:pt x="0" y="2053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3265" dirty="0">
              <a:latin typeface="Lato Light" panose="020F0502020204030203" pitchFamily="34" charset="0"/>
            </a:endParaRPr>
          </a:p>
        </p:txBody>
      </p:sp>
      <p:sp>
        <p:nvSpPr>
          <p:cNvPr id="6" name="Freeform 68">
            <a:extLst>
              <a:ext uri="{FF2B5EF4-FFF2-40B4-BE49-F238E27FC236}">
                <a16:creationId xmlns:a16="http://schemas.microsoft.com/office/drawing/2014/main" id="{5B9D177E-FA0C-282C-10BA-39DC778D75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8701" y="3712977"/>
            <a:ext cx="933915" cy="933915"/>
          </a:xfrm>
          <a:custGeom>
            <a:avLst/>
            <a:gdLst>
              <a:gd name="T0" fmla="*/ 1498 w 1499"/>
              <a:gd name="T1" fmla="*/ 749 h 1499"/>
              <a:gd name="T2" fmla="*/ 1498 w 1499"/>
              <a:gd name="T3" fmla="*/ 749 h 1499"/>
              <a:gd name="T4" fmla="*/ 749 w 1499"/>
              <a:gd name="T5" fmla="*/ 0 h 1499"/>
              <a:gd name="T6" fmla="*/ 749 w 1499"/>
              <a:gd name="T7" fmla="*/ 0 h 1499"/>
              <a:gd name="T8" fmla="*/ 0 w 1499"/>
              <a:gd name="T9" fmla="*/ 749 h 1499"/>
              <a:gd name="T10" fmla="*/ 0 w 1499"/>
              <a:gd name="T11" fmla="*/ 749 h 1499"/>
              <a:gd name="T12" fmla="*/ 749 w 1499"/>
              <a:gd name="T13" fmla="*/ 1498 h 1499"/>
              <a:gd name="T14" fmla="*/ 749 w 1499"/>
              <a:gd name="T15" fmla="*/ 1498 h 1499"/>
              <a:gd name="T16" fmla="*/ 1498 w 1499"/>
              <a:gd name="T17" fmla="*/ 749 h 14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99" h="1499">
                <a:moveTo>
                  <a:pt x="1498" y="749"/>
                </a:moveTo>
                <a:lnTo>
                  <a:pt x="1498" y="749"/>
                </a:lnTo>
                <a:cubicBezTo>
                  <a:pt x="1498" y="335"/>
                  <a:pt x="1162" y="0"/>
                  <a:pt x="749" y="0"/>
                </a:cubicBezTo>
                <a:lnTo>
                  <a:pt x="749" y="0"/>
                </a:lnTo>
                <a:cubicBezTo>
                  <a:pt x="335" y="0"/>
                  <a:pt x="0" y="335"/>
                  <a:pt x="0" y="749"/>
                </a:cubicBezTo>
                <a:lnTo>
                  <a:pt x="0" y="749"/>
                </a:lnTo>
                <a:cubicBezTo>
                  <a:pt x="0" y="1163"/>
                  <a:pt x="335" y="1498"/>
                  <a:pt x="749" y="1498"/>
                </a:cubicBezTo>
                <a:lnTo>
                  <a:pt x="749" y="1498"/>
                </a:lnTo>
                <a:cubicBezTo>
                  <a:pt x="1162" y="1498"/>
                  <a:pt x="1498" y="1163"/>
                  <a:pt x="1498" y="749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 dirty="0">
              <a:latin typeface="Lato Light" panose="020F0502020204030203" pitchFamily="34" charset="0"/>
            </a:endParaRPr>
          </a:p>
        </p:txBody>
      </p:sp>
      <p:sp>
        <p:nvSpPr>
          <p:cNvPr id="7" name="Freeform 69">
            <a:extLst>
              <a:ext uri="{FF2B5EF4-FFF2-40B4-BE49-F238E27FC236}">
                <a16:creationId xmlns:a16="http://schemas.microsoft.com/office/drawing/2014/main" id="{FE6DEB67-8E15-3809-B247-2B021FD589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5309" y="4179935"/>
            <a:ext cx="1120699" cy="560349"/>
          </a:xfrm>
          <a:custGeom>
            <a:avLst/>
            <a:gdLst>
              <a:gd name="T0" fmla="*/ 899 w 1798"/>
              <a:gd name="T1" fmla="*/ 898 h 899"/>
              <a:gd name="T2" fmla="*/ 899 w 1798"/>
              <a:gd name="T3" fmla="*/ 898 h 899"/>
              <a:gd name="T4" fmla="*/ 0 w 1798"/>
              <a:gd name="T5" fmla="*/ 0 h 899"/>
              <a:gd name="T6" fmla="*/ 31 w 1798"/>
              <a:gd name="T7" fmla="*/ 0 h 899"/>
              <a:gd name="T8" fmla="*/ 31 w 1798"/>
              <a:gd name="T9" fmla="*/ 0 h 899"/>
              <a:gd name="T10" fmla="*/ 899 w 1798"/>
              <a:gd name="T11" fmla="*/ 868 h 899"/>
              <a:gd name="T12" fmla="*/ 899 w 1798"/>
              <a:gd name="T13" fmla="*/ 868 h 899"/>
              <a:gd name="T14" fmla="*/ 1767 w 1798"/>
              <a:gd name="T15" fmla="*/ 0 h 899"/>
              <a:gd name="T16" fmla="*/ 1797 w 1798"/>
              <a:gd name="T17" fmla="*/ 0 h 899"/>
              <a:gd name="T18" fmla="*/ 1797 w 1798"/>
              <a:gd name="T19" fmla="*/ 0 h 899"/>
              <a:gd name="T20" fmla="*/ 899 w 1798"/>
              <a:gd name="T21" fmla="*/ 898 h 8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798" h="899">
                <a:moveTo>
                  <a:pt x="899" y="898"/>
                </a:moveTo>
                <a:lnTo>
                  <a:pt x="899" y="898"/>
                </a:lnTo>
                <a:cubicBezTo>
                  <a:pt x="403" y="898"/>
                  <a:pt x="0" y="495"/>
                  <a:pt x="0" y="0"/>
                </a:cubicBezTo>
                <a:lnTo>
                  <a:pt x="31" y="0"/>
                </a:lnTo>
                <a:lnTo>
                  <a:pt x="31" y="0"/>
                </a:lnTo>
                <a:cubicBezTo>
                  <a:pt x="31" y="479"/>
                  <a:pt x="420" y="868"/>
                  <a:pt x="899" y="868"/>
                </a:cubicBezTo>
                <a:lnTo>
                  <a:pt x="899" y="868"/>
                </a:lnTo>
                <a:cubicBezTo>
                  <a:pt x="1378" y="868"/>
                  <a:pt x="1767" y="479"/>
                  <a:pt x="1767" y="0"/>
                </a:cubicBezTo>
                <a:lnTo>
                  <a:pt x="1797" y="0"/>
                </a:lnTo>
                <a:lnTo>
                  <a:pt x="1797" y="0"/>
                </a:lnTo>
                <a:cubicBezTo>
                  <a:pt x="1797" y="495"/>
                  <a:pt x="1394" y="898"/>
                  <a:pt x="899" y="898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 dirty="0">
              <a:latin typeface="Lato Light" panose="020F0502020204030203" pitchFamily="34" charset="0"/>
            </a:endParaRPr>
          </a:p>
        </p:txBody>
      </p:sp>
      <p:sp>
        <p:nvSpPr>
          <p:cNvPr id="8" name="Freeform 70">
            <a:extLst>
              <a:ext uri="{FF2B5EF4-FFF2-40B4-BE49-F238E27FC236}">
                <a16:creationId xmlns:a16="http://schemas.microsoft.com/office/drawing/2014/main" id="{F28B2406-4249-7C3C-BFD0-ACADB3C8A2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7419" y="3405335"/>
            <a:ext cx="19229" cy="307643"/>
          </a:xfrm>
          <a:custGeom>
            <a:avLst/>
            <a:gdLst>
              <a:gd name="T0" fmla="*/ 31 w 32"/>
              <a:gd name="T1" fmla="*/ 493 h 494"/>
              <a:gd name="T2" fmla="*/ 0 w 32"/>
              <a:gd name="T3" fmla="*/ 493 h 494"/>
              <a:gd name="T4" fmla="*/ 0 w 32"/>
              <a:gd name="T5" fmla="*/ 0 h 494"/>
              <a:gd name="T6" fmla="*/ 31 w 32"/>
              <a:gd name="T7" fmla="*/ 0 h 494"/>
              <a:gd name="T8" fmla="*/ 31 w 32"/>
              <a:gd name="T9" fmla="*/ 493 h 4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" h="494">
                <a:moveTo>
                  <a:pt x="31" y="493"/>
                </a:moveTo>
                <a:lnTo>
                  <a:pt x="0" y="493"/>
                </a:lnTo>
                <a:lnTo>
                  <a:pt x="0" y="0"/>
                </a:lnTo>
                <a:lnTo>
                  <a:pt x="31" y="0"/>
                </a:lnTo>
                <a:lnTo>
                  <a:pt x="31" y="493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 dirty="0">
              <a:latin typeface="Lato Light" panose="020F0502020204030203" pitchFamily="34" charset="0"/>
            </a:endParaRPr>
          </a:p>
        </p:txBody>
      </p:sp>
      <p:sp>
        <p:nvSpPr>
          <p:cNvPr id="9" name="Freeform 71">
            <a:extLst>
              <a:ext uri="{FF2B5EF4-FFF2-40B4-BE49-F238E27FC236}">
                <a16:creationId xmlns:a16="http://schemas.microsoft.com/office/drawing/2014/main" id="{3ECF6CC3-9563-3CEE-D503-19B8E34DB4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0724" y="3350400"/>
            <a:ext cx="112619" cy="112619"/>
          </a:xfrm>
          <a:custGeom>
            <a:avLst/>
            <a:gdLst>
              <a:gd name="T0" fmla="*/ 179 w 180"/>
              <a:gd name="T1" fmla="*/ 90 h 180"/>
              <a:gd name="T2" fmla="*/ 179 w 180"/>
              <a:gd name="T3" fmla="*/ 90 h 180"/>
              <a:gd name="T4" fmla="*/ 90 w 180"/>
              <a:gd name="T5" fmla="*/ 0 h 180"/>
              <a:gd name="T6" fmla="*/ 90 w 180"/>
              <a:gd name="T7" fmla="*/ 0 h 180"/>
              <a:gd name="T8" fmla="*/ 0 w 180"/>
              <a:gd name="T9" fmla="*/ 90 h 180"/>
              <a:gd name="T10" fmla="*/ 0 w 180"/>
              <a:gd name="T11" fmla="*/ 90 h 180"/>
              <a:gd name="T12" fmla="*/ 90 w 180"/>
              <a:gd name="T13" fmla="*/ 179 h 180"/>
              <a:gd name="T14" fmla="*/ 90 w 180"/>
              <a:gd name="T15" fmla="*/ 179 h 180"/>
              <a:gd name="T16" fmla="*/ 179 w 180"/>
              <a:gd name="T17" fmla="*/ 90 h 1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0" h="180">
                <a:moveTo>
                  <a:pt x="179" y="90"/>
                </a:moveTo>
                <a:lnTo>
                  <a:pt x="179" y="90"/>
                </a:lnTo>
                <a:cubicBezTo>
                  <a:pt x="179" y="40"/>
                  <a:pt x="139" y="0"/>
                  <a:pt x="90" y="0"/>
                </a:cubicBezTo>
                <a:lnTo>
                  <a:pt x="90" y="0"/>
                </a:lnTo>
                <a:cubicBezTo>
                  <a:pt x="40" y="0"/>
                  <a:pt x="0" y="40"/>
                  <a:pt x="0" y="90"/>
                </a:cubicBezTo>
                <a:lnTo>
                  <a:pt x="0" y="90"/>
                </a:lnTo>
                <a:cubicBezTo>
                  <a:pt x="0" y="139"/>
                  <a:pt x="40" y="179"/>
                  <a:pt x="90" y="179"/>
                </a:cubicBezTo>
                <a:lnTo>
                  <a:pt x="90" y="179"/>
                </a:lnTo>
                <a:cubicBezTo>
                  <a:pt x="139" y="179"/>
                  <a:pt x="179" y="139"/>
                  <a:pt x="179" y="9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 dirty="0">
              <a:latin typeface="Lato Light" panose="020F0502020204030203" pitchFamily="34" charset="0"/>
            </a:endParaRPr>
          </a:p>
        </p:txBody>
      </p:sp>
      <p:sp>
        <p:nvSpPr>
          <p:cNvPr id="10" name="Freeform 72">
            <a:extLst>
              <a:ext uri="{FF2B5EF4-FFF2-40B4-BE49-F238E27FC236}">
                <a16:creationId xmlns:a16="http://schemas.microsoft.com/office/drawing/2014/main" id="{5747CCB9-5551-51FD-ECBE-777303A6B2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94093" y="3712977"/>
            <a:ext cx="933915" cy="933915"/>
          </a:xfrm>
          <a:custGeom>
            <a:avLst/>
            <a:gdLst>
              <a:gd name="T0" fmla="*/ 1497 w 1498"/>
              <a:gd name="T1" fmla="*/ 749 h 1499"/>
              <a:gd name="T2" fmla="*/ 1497 w 1498"/>
              <a:gd name="T3" fmla="*/ 749 h 1499"/>
              <a:gd name="T4" fmla="*/ 749 w 1498"/>
              <a:gd name="T5" fmla="*/ 0 h 1499"/>
              <a:gd name="T6" fmla="*/ 749 w 1498"/>
              <a:gd name="T7" fmla="*/ 0 h 1499"/>
              <a:gd name="T8" fmla="*/ 0 w 1498"/>
              <a:gd name="T9" fmla="*/ 749 h 1499"/>
              <a:gd name="T10" fmla="*/ 0 w 1498"/>
              <a:gd name="T11" fmla="*/ 749 h 1499"/>
              <a:gd name="T12" fmla="*/ 749 w 1498"/>
              <a:gd name="T13" fmla="*/ 1498 h 1499"/>
              <a:gd name="T14" fmla="*/ 749 w 1498"/>
              <a:gd name="T15" fmla="*/ 1498 h 1499"/>
              <a:gd name="T16" fmla="*/ 1497 w 1498"/>
              <a:gd name="T17" fmla="*/ 749 h 14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98" h="1499">
                <a:moveTo>
                  <a:pt x="1497" y="749"/>
                </a:moveTo>
                <a:lnTo>
                  <a:pt x="1497" y="749"/>
                </a:lnTo>
                <a:cubicBezTo>
                  <a:pt x="1497" y="335"/>
                  <a:pt x="1162" y="0"/>
                  <a:pt x="749" y="0"/>
                </a:cubicBezTo>
                <a:lnTo>
                  <a:pt x="749" y="0"/>
                </a:lnTo>
                <a:cubicBezTo>
                  <a:pt x="335" y="0"/>
                  <a:pt x="0" y="335"/>
                  <a:pt x="0" y="749"/>
                </a:cubicBezTo>
                <a:lnTo>
                  <a:pt x="0" y="749"/>
                </a:lnTo>
                <a:cubicBezTo>
                  <a:pt x="0" y="1163"/>
                  <a:pt x="335" y="1498"/>
                  <a:pt x="749" y="1498"/>
                </a:cubicBezTo>
                <a:lnTo>
                  <a:pt x="749" y="1498"/>
                </a:lnTo>
                <a:cubicBezTo>
                  <a:pt x="1162" y="1498"/>
                  <a:pt x="1497" y="1163"/>
                  <a:pt x="1497" y="749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 dirty="0">
              <a:latin typeface="Lato Light" panose="020F0502020204030203" pitchFamily="34" charset="0"/>
            </a:endParaRPr>
          </a:p>
        </p:txBody>
      </p:sp>
      <p:sp>
        <p:nvSpPr>
          <p:cNvPr id="11" name="Freeform 73">
            <a:extLst>
              <a:ext uri="{FF2B5EF4-FFF2-40B4-BE49-F238E27FC236}">
                <a16:creationId xmlns:a16="http://schemas.microsoft.com/office/drawing/2014/main" id="{7E4BF34A-B25F-6FA1-D85A-43559B86DD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0702" y="4179935"/>
            <a:ext cx="1120699" cy="560349"/>
          </a:xfrm>
          <a:custGeom>
            <a:avLst/>
            <a:gdLst>
              <a:gd name="T0" fmla="*/ 899 w 1798"/>
              <a:gd name="T1" fmla="*/ 898 h 899"/>
              <a:gd name="T2" fmla="*/ 899 w 1798"/>
              <a:gd name="T3" fmla="*/ 898 h 899"/>
              <a:gd name="T4" fmla="*/ 0 w 1798"/>
              <a:gd name="T5" fmla="*/ 0 h 899"/>
              <a:gd name="T6" fmla="*/ 31 w 1798"/>
              <a:gd name="T7" fmla="*/ 0 h 899"/>
              <a:gd name="T8" fmla="*/ 31 w 1798"/>
              <a:gd name="T9" fmla="*/ 0 h 899"/>
              <a:gd name="T10" fmla="*/ 899 w 1798"/>
              <a:gd name="T11" fmla="*/ 868 h 899"/>
              <a:gd name="T12" fmla="*/ 899 w 1798"/>
              <a:gd name="T13" fmla="*/ 868 h 899"/>
              <a:gd name="T14" fmla="*/ 1766 w 1798"/>
              <a:gd name="T15" fmla="*/ 0 h 899"/>
              <a:gd name="T16" fmla="*/ 1797 w 1798"/>
              <a:gd name="T17" fmla="*/ 0 h 899"/>
              <a:gd name="T18" fmla="*/ 1797 w 1798"/>
              <a:gd name="T19" fmla="*/ 0 h 899"/>
              <a:gd name="T20" fmla="*/ 899 w 1798"/>
              <a:gd name="T21" fmla="*/ 898 h 8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798" h="899">
                <a:moveTo>
                  <a:pt x="899" y="898"/>
                </a:moveTo>
                <a:lnTo>
                  <a:pt x="899" y="898"/>
                </a:lnTo>
                <a:cubicBezTo>
                  <a:pt x="403" y="898"/>
                  <a:pt x="0" y="495"/>
                  <a:pt x="0" y="0"/>
                </a:cubicBezTo>
                <a:lnTo>
                  <a:pt x="31" y="0"/>
                </a:lnTo>
                <a:lnTo>
                  <a:pt x="31" y="0"/>
                </a:lnTo>
                <a:cubicBezTo>
                  <a:pt x="31" y="479"/>
                  <a:pt x="420" y="868"/>
                  <a:pt x="899" y="868"/>
                </a:cubicBezTo>
                <a:lnTo>
                  <a:pt x="899" y="868"/>
                </a:lnTo>
                <a:cubicBezTo>
                  <a:pt x="1377" y="868"/>
                  <a:pt x="1766" y="479"/>
                  <a:pt x="1766" y="0"/>
                </a:cubicBezTo>
                <a:lnTo>
                  <a:pt x="1797" y="0"/>
                </a:lnTo>
                <a:lnTo>
                  <a:pt x="1797" y="0"/>
                </a:lnTo>
                <a:cubicBezTo>
                  <a:pt x="1797" y="495"/>
                  <a:pt x="1394" y="898"/>
                  <a:pt x="899" y="898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 dirty="0">
              <a:latin typeface="Lato Light" panose="020F0502020204030203" pitchFamily="34" charset="0"/>
            </a:endParaRPr>
          </a:p>
        </p:txBody>
      </p:sp>
      <p:sp>
        <p:nvSpPr>
          <p:cNvPr id="12" name="Freeform 74">
            <a:extLst>
              <a:ext uri="{FF2B5EF4-FFF2-40B4-BE49-F238E27FC236}">
                <a16:creationId xmlns:a16="http://schemas.microsoft.com/office/drawing/2014/main" id="{2A9B2BCB-6843-D2A3-7032-B01D885E52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0063" y="3405335"/>
            <a:ext cx="19227" cy="307643"/>
          </a:xfrm>
          <a:custGeom>
            <a:avLst/>
            <a:gdLst>
              <a:gd name="T0" fmla="*/ 31 w 32"/>
              <a:gd name="T1" fmla="*/ 493 h 494"/>
              <a:gd name="T2" fmla="*/ 0 w 32"/>
              <a:gd name="T3" fmla="*/ 493 h 494"/>
              <a:gd name="T4" fmla="*/ 0 w 32"/>
              <a:gd name="T5" fmla="*/ 0 h 494"/>
              <a:gd name="T6" fmla="*/ 31 w 32"/>
              <a:gd name="T7" fmla="*/ 0 h 494"/>
              <a:gd name="T8" fmla="*/ 31 w 32"/>
              <a:gd name="T9" fmla="*/ 493 h 4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" h="494">
                <a:moveTo>
                  <a:pt x="31" y="493"/>
                </a:moveTo>
                <a:lnTo>
                  <a:pt x="0" y="493"/>
                </a:lnTo>
                <a:lnTo>
                  <a:pt x="0" y="0"/>
                </a:lnTo>
                <a:lnTo>
                  <a:pt x="31" y="0"/>
                </a:lnTo>
                <a:lnTo>
                  <a:pt x="31" y="493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 dirty="0">
              <a:latin typeface="Lato Light" panose="020F0502020204030203" pitchFamily="34" charset="0"/>
            </a:endParaRPr>
          </a:p>
        </p:txBody>
      </p:sp>
      <p:sp>
        <p:nvSpPr>
          <p:cNvPr id="13" name="Freeform 75">
            <a:extLst>
              <a:ext uri="{FF2B5EF4-FFF2-40B4-BE49-F238E27FC236}">
                <a16:creationId xmlns:a16="http://schemas.microsoft.com/office/drawing/2014/main" id="{51B262F6-31B0-3A1F-4370-956378A0D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03367" y="3350400"/>
            <a:ext cx="112620" cy="112619"/>
          </a:xfrm>
          <a:custGeom>
            <a:avLst/>
            <a:gdLst>
              <a:gd name="T0" fmla="*/ 179 w 180"/>
              <a:gd name="T1" fmla="*/ 90 h 180"/>
              <a:gd name="T2" fmla="*/ 179 w 180"/>
              <a:gd name="T3" fmla="*/ 90 h 180"/>
              <a:gd name="T4" fmla="*/ 90 w 180"/>
              <a:gd name="T5" fmla="*/ 0 h 180"/>
              <a:gd name="T6" fmla="*/ 90 w 180"/>
              <a:gd name="T7" fmla="*/ 0 h 180"/>
              <a:gd name="T8" fmla="*/ 0 w 180"/>
              <a:gd name="T9" fmla="*/ 90 h 180"/>
              <a:gd name="T10" fmla="*/ 0 w 180"/>
              <a:gd name="T11" fmla="*/ 90 h 180"/>
              <a:gd name="T12" fmla="*/ 90 w 180"/>
              <a:gd name="T13" fmla="*/ 179 h 180"/>
              <a:gd name="T14" fmla="*/ 90 w 180"/>
              <a:gd name="T15" fmla="*/ 179 h 180"/>
              <a:gd name="T16" fmla="*/ 179 w 180"/>
              <a:gd name="T17" fmla="*/ 90 h 1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0" h="180">
                <a:moveTo>
                  <a:pt x="179" y="90"/>
                </a:moveTo>
                <a:lnTo>
                  <a:pt x="179" y="90"/>
                </a:lnTo>
                <a:cubicBezTo>
                  <a:pt x="179" y="40"/>
                  <a:pt x="139" y="0"/>
                  <a:pt x="90" y="0"/>
                </a:cubicBezTo>
                <a:lnTo>
                  <a:pt x="90" y="0"/>
                </a:lnTo>
                <a:cubicBezTo>
                  <a:pt x="40" y="0"/>
                  <a:pt x="0" y="40"/>
                  <a:pt x="0" y="90"/>
                </a:cubicBezTo>
                <a:lnTo>
                  <a:pt x="0" y="90"/>
                </a:lnTo>
                <a:cubicBezTo>
                  <a:pt x="0" y="139"/>
                  <a:pt x="40" y="179"/>
                  <a:pt x="90" y="179"/>
                </a:cubicBezTo>
                <a:lnTo>
                  <a:pt x="90" y="179"/>
                </a:lnTo>
                <a:cubicBezTo>
                  <a:pt x="139" y="179"/>
                  <a:pt x="179" y="139"/>
                  <a:pt x="179" y="9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 dirty="0">
              <a:latin typeface="Lato Light" panose="020F0502020204030203" pitchFamily="34" charset="0"/>
            </a:endParaRPr>
          </a:p>
        </p:txBody>
      </p:sp>
      <p:sp>
        <p:nvSpPr>
          <p:cNvPr id="14" name="Freeform 76">
            <a:extLst>
              <a:ext uri="{FF2B5EF4-FFF2-40B4-BE49-F238E27FC236}">
                <a16:creationId xmlns:a16="http://schemas.microsoft.com/office/drawing/2014/main" id="{686C63FC-871D-F63A-3800-41D552F85C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63992" y="3712977"/>
            <a:ext cx="933915" cy="933915"/>
          </a:xfrm>
          <a:custGeom>
            <a:avLst/>
            <a:gdLst>
              <a:gd name="T0" fmla="*/ 1498 w 1499"/>
              <a:gd name="T1" fmla="*/ 749 h 1499"/>
              <a:gd name="T2" fmla="*/ 1498 w 1499"/>
              <a:gd name="T3" fmla="*/ 749 h 1499"/>
              <a:gd name="T4" fmla="*/ 748 w 1499"/>
              <a:gd name="T5" fmla="*/ 0 h 1499"/>
              <a:gd name="T6" fmla="*/ 748 w 1499"/>
              <a:gd name="T7" fmla="*/ 0 h 1499"/>
              <a:gd name="T8" fmla="*/ 0 w 1499"/>
              <a:gd name="T9" fmla="*/ 749 h 1499"/>
              <a:gd name="T10" fmla="*/ 0 w 1499"/>
              <a:gd name="T11" fmla="*/ 749 h 1499"/>
              <a:gd name="T12" fmla="*/ 748 w 1499"/>
              <a:gd name="T13" fmla="*/ 1498 h 1499"/>
              <a:gd name="T14" fmla="*/ 748 w 1499"/>
              <a:gd name="T15" fmla="*/ 1498 h 1499"/>
              <a:gd name="T16" fmla="*/ 1498 w 1499"/>
              <a:gd name="T17" fmla="*/ 749 h 14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99" h="1499">
                <a:moveTo>
                  <a:pt x="1498" y="749"/>
                </a:moveTo>
                <a:lnTo>
                  <a:pt x="1498" y="749"/>
                </a:lnTo>
                <a:cubicBezTo>
                  <a:pt x="1498" y="335"/>
                  <a:pt x="1162" y="0"/>
                  <a:pt x="748" y="0"/>
                </a:cubicBezTo>
                <a:lnTo>
                  <a:pt x="748" y="0"/>
                </a:lnTo>
                <a:cubicBezTo>
                  <a:pt x="335" y="0"/>
                  <a:pt x="0" y="335"/>
                  <a:pt x="0" y="749"/>
                </a:cubicBezTo>
                <a:lnTo>
                  <a:pt x="0" y="749"/>
                </a:lnTo>
                <a:cubicBezTo>
                  <a:pt x="0" y="1163"/>
                  <a:pt x="335" y="1498"/>
                  <a:pt x="748" y="1498"/>
                </a:cubicBezTo>
                <a:lnTo>
                  <a:pt x="748" y="1498"/>
                </a:lnTo>
                <a:cubicBezTo>
                  <a:pt x="1162" y="1498"/>
                  <a:pt x="1498" y="1163"/>
                  <a:pt x="1498" y="749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 dirty="0">
              <a:latin typeface="Lato Light" panose="020F0502020204030203" pitchFamily="34" charset="0"/>
            </a:endParaRPr>
          </a:p>
        </p:txBody>
      </p:sp>
      <p:sp>
        <p:nvSpPr>
          <p:cNvPr id="15" name="Freeform 77">
            <a:extLst>
              <a:ext uri="{FF2B5EF4-FFF2-40B4-BE49-F238E27FC236}">
                <a16:creationId xmlns:a16="http://schemas.microsoft.com/office/drawing/2014/main" id="{7BD8EFF0-25BF-6A34-47F6-2292739916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0600" y="4179935"/>
            <a:ext cx="1120699" cy="560349"/>
          </a:xfrm>
          <a:custGeom>
            <a:avLst/>
            <a:gdLst>
              <a:gd name="T0" fmla="*/ 898 w 1799"/>
              <a:gd name="T1" fmla="*/ 898 h 899"/>
              <a:gd name="T2" fmla="*/ 898 w 1799"/>
              <a:gd name="T3" fmla="*/ 898 h 899"/>
              <a:gd name="T4" fmla="*/ 0 w 1799"/>
              <a:gd name="T5" fmla="*/ 0 h 899"/>
              <a:gd name="T6" fmla="*/ 31 w 1799"/>
              <a:gd name="T7" fmla="*/ 0 h 899"/>
              <a:gd name="T8" fmla="*/ 31 w 1799"/>
              <a:gd name="T9" fmla="*/ 0 h 899"/>
              <a:gd name="T10" fmla="*/ 898 w 1799"/>
              <a:gd name="T11" fmla="*/ 868 h 899"/>
              <a:gd name="T12" fmla="*/ 898 w 1799"/>
              <a:gd name="T13" fmla="*/ 868 h 899"/>
              <a:gd name="T14" fmla="*/ 1767 w 1799"/>
              <a:gd name="T15" fmla="*/ 0 h 899"/>
              <a:gd name="T16" fmla="*/ 1798 w 1799"/>
              <a:gd name="T17" fmla="*/ 0 h 899"/>
              <a:gd name="T18" fmla="*/ 1798 w 1799"/>
              <a:gd name="T19" fmla="*/ 0 h 899"/>
              <a:gd name="T20" fmla="*/ 898 w 1799"/>
              <a:gd name="T21" fmla="*/ 898 h 8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799" h="899">
                <a:moveTo>
                  <a:pt x="898" y="898"/>
                </a:moveTo>
                <a:lnTo>
                  <a:pt x="898" y="898"/>
                </a:lnTo>
                <a:cubicBezTo>
                  <a:pt x="403" y="898"/>
                  <a:pt x="0" y="495"/>
                  <a:pt x="0" y="0"/>
                </a:cubicBezTo>
                <a:lnTo>
                  <a:pt x="31" y="0"/>
                </a:lnTo>
                <a:lnTo>
                  <a:pt x="31" y="0"/>
                </a:lnTo>
                <a:cubicBezTo>
                  <a:pt x="31" y="479"/>
                  <a:pt x="420" y="868"/>
                  <a:pt x="898" y="868"/>
                </a:cubicBezTo>
                <a:lnTo>
                  <a:pt x="898" y="868"/>
                </a:lnTo>
                <a:cubicBezTo>
                  <a:pt x="1377" y="868"/>
                  <a:pt x="1767" y="479"/>
                  <a:pt x="1767" y="0"/>
                </a:cubicBezTo>
                <a:lnTo>
                  <a:pt x="1798" y="0"/>
                </a:lnTo>
                <a:lnTo>
                  <a:pt x="1798" y="0"/>
                </a:lnTo>
                <a:cubicBezTo>
                  <a:pt x="1798" y="495"/>
                  <a:pt x="1394" y="898"/>
                  <a:pt x="898" y="898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 dirty="0">
              <a:latin typeface="Lato Light" panose="020F0502020204030203" pitchFamily="34" charset="0"/>
            </a:endParaRPr>
          </a:p>
        </p:txBody>
      </p:sp>
      <p:sp>
        <p:nvSpPr>
          <p:cNvPr id="16" name="Freeform 78">
            <a:extLst>
              <a:ext uri="{FF2B5EF4-FFF2-40B4-BE49-F238E27FC236}">
                <a16:creationId xmlns:a16="http://schemas.microsoft.com/office/drawing/2014/main" id="{DE740CEB-00FC-9856-39FD-DAF42E4D83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19962" y="3405335"/>
            <a:ext cx="19227" cy="307643"/>
          </a:xfrm>
          <a:custGeom>
            <a:avLst/>
            <a:gdLst>
              <a:gd name="T0" fmla="*/ 31 w 32"/>
              <a:gd name="T1" fmla="*/ 493 h 494"/>
              <a:gd name="T2" fmla="*/ 0 w 32"/>
              <a:gd name="T3" fmla="*/ 493 h 494"/>
              <a:gd name="T4" fmla="*/ 0 w 32"/>
              <a:gd name="T5" fmla="*/ 0 h 494"/>
              <a:gd name="T6" fmla="*/ 31 w 32"/>
              <a:gd name="T7" fmla="*/ 0 h 494"/>
              <a:gd name="T8" fmla="*/ 31 w 32"/>
              <a:gd name="T9" fmla="*/ 493 h 4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" h="494">
                <a:moveTo>
                  <a:pt x="31" y="493"/>
                </a:moveTo>
                <a:lnTo>
                  <a:pt x="0" y="493"/>
                </a:lnTo>
                <a:lnTo>
                  <a:pt x="0" y="0"/>
                </a:lnTo>
                <a:lnTo>
                  <a:pt x="31" y="0"/>
                </a:lnTo>
                <a:lnTo>
                  <a:pt x="31" y="493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 dirty="0">
              <a:latin typeface="Lato Light" panose="020F0502020204030203" pitchFamily="34" charset="0"/>
            </a:endParaRPr>
          </a:p>
        </p:txBody>
      </p:sp>
      <p:sp>
        <p:nvSpPr>
          <p:cNvPr id="17" name="Freeform 79">
            <a:extLst>
              <a:ext uri="{FF2B5EF4-FFF2-40B4-BE49-F238E27FC236}">
                <a16:creationId xmlns:a16="http://schemas.microsoft.com/office/drawing/2014/main" id="{0E0A4849-8564-16DA-02FD-F84F3C4479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73266" y="3350400"/>
            <a:ext cx="112620" cy="112619"/>
          </a:xfrm>
          <a:custGeom>
            <a:avLst/>
            <a:gdLst>
              <a:gd name="T0" fmla="*/ 179 w 180"/>
              <a:gd name="T1" fmla="*/ 90 h 180"/>
              <a:gd name="T2" fmla="*/ 179 w 180"/>
              <a:gd name="T3" fmla="*/ 90 h 180"/>
              <a:gd name="T4" fmla="*/ 90 w 180"/>
              <a:gd name="T5" fmla="*/ 0 h 180"/>
              <a:gd name="T6" fmla="*/ 90 w 180"/>
              <a:gd name="T7" fmla="*/ 0 h 180"/>
              <a:gd name="T8" fmla="*/ 0 w 180"/>
              <a:gd name="T9" fmla="*/ 90 h 180"/>
              <a:gd name="T10" fmla="*/ 0 w 180"/>
              <a:gd name="T11" fmla="*/ 90 h 180"/>
              <a:gd name="T12" fmla="*/ 90 w 180"/>
              <a:gd name="T13" fmla="*/ 179 h 180"/>
              <a:gd name="T14" fmla="*/ 90 w 180"/>
              <a:gd name="T15" fmla="*/ 179 h 180"/>
              <a:gd name="T16" fmla="*/ 179 w 180"/>
              <a:gd name="T17" fmla="*/ 90 h 1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0" h="180">
                <a:moveTo>
                  <a:pt x="179" y="90"/>
                </a:moveTo>
                <a:lnTo>
                  <a:pt x="179" y="90"/>
                </a:lnTo>
                <a:cubicBezTo>
                  <a:pt x="179" y="40"/>
                  <a:pt x="139" y="0"/>
                  <a:pt x="90" y="0"/>
                </a:cubicBezTo>
                <a:lnTo>
                  <a:pt x="90" y="0"/>
                </a:lnTo>
                <a:cubicBezTo>
                  <a:pt x="41" y="0"/>
                  <a:pt x="0" y="40"/>
                  <a:pt x="0" y="90"/>
                </a:cubicBezTo>
                <a:lnTo>
                  <a:pt x="0" y="90"/>
                </a:lnTo>
                <a:cubicBezTo>
                  <a:pt x="0" y="139"/>
                  <a:pt x="41" y="179"/>
                  <a:pt x="90" y="179"/>
                </a:cubicBezTo>
                <a:lnTo>
                  <a:pt x="90" y="179"/>
                </a:lnTo>
                <a:cubicBezTo>
                  <a:pt x="139" y="179"/>
                  <a:pt x="179" y="139"/>
                  <a:pt x="179" y="9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 dirty="0">
              <a:latin typeface="Lato Light" panose="020F0502020204030203" pitchFamily="34" charset="0"/>
            </a:endParaRPr>
          </a:p>
        </p:txBody>
      </p:sp>
      <p:sp>
        <p:nvSpPr>
          <p:cNvPr id="18" name="Freeform 80">
            <a:extLst>
              <a:ext uri="{FF2B5EF4-FFF2-40B4-BE49-F238E27FC236}">
                <a16:creationId xmlns:a16="http://schemas.microsoft.com/office/drawing/2014/main" id="{EFCF6E5E-FE8D-9ED5-67E8-15181BED01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33891" y="3712977"/>
            <a:ext cx="933915" cy="933915"/>
          </a:xfrm>
          <a:custGeom>
            <a:avLst/>
            <a:gdLst>
              <a:gd name="T0" fmla="*/ 1498 w 1499"/>
              <a:gd name="T1" fmla="*/ 749 h 1499"/>
              <a:gd name="T2" fmla="*/ 1498 w 1499"/>
              <a:gd name="T3" fmla="*/ 749 h 1499"/>
              <a:gd name="T4" fmla="*/ 749 w 1499"/>
              <a:gd name="T5" fmla="*/ 0 h 1499"/>
              <a:gd name="T6" fmla="*/ 749 w 1499"/>
              <a:gd name="T7" fmla="*/ 0 h 1499"/>
              <a:gd name="T8" fmla="*/ 0 w 1499"/>
              <a:gd name="T9" fmla="*/ 749 h 1499"/>
              <a:gd name="T10" fmla="*/ 0 w 1499"/>
              <a:gd name="T11" fmla="*/ 749 h 1499"/>
              <a:gd name="T12" fmla="*/ 749 w 1499"/>
              <a:gd name="T13" fmla="*/ 1498 h 1499"/>
              <a:gd name="T14" fmla="*/ 749 w 1499"/>
              <a:gd name="T15" fmla="*/ 1498 h 1499"/>
              <a:gd name="T16" fmla="*/ 1498 w 1499"/>
              <a:gd name="T17" fmla="*/ 749 h 14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99" h="1499">
                <a:moveTo>
                  <a:pt x="1498" y="749"/>
                </a:moveTo>
                <a:lnTo>
                  <a:pt x="1498" y="749"/>
                </a:lnTo>
                <a:cubicBezTo>
                  <a:pt x="1498" y="335"/>
                  <a:pt x="1162" y="0"/>
                  <a:pt x="749" y="0"/>
                </a:cubicBezTo>
                <a:lnTo>
                  <a:pt x="749" y="0"/>
                </a:lnTo>
                <a:cubicBezTo>
                  <a:pt x="335" y="0"/>
                  <a:pt x="0" y="335"/>
                  <a:pt x="0" y="749"/>
                </a:cubicBezTo>
                <a:lnTo>
                  <a:pt x="0" y="749"/>
                </a:lnTo>
                <a:cubicBezTo>
                  <a:pt x="0" y="1163"/>
                  <a:pt x="335" y="1498"/>
                  <a:pt x="749" y="1498"/>
                </a:cubicBezTo>
                <a:lnTo>
                  <a:pt x="749" y="1498"/>
                </a:lnTo>
                <a:cubicBezTo>
                  <a:pt x="1162" y="1498"/>
                  <a:pt x="1498" y="1163"/>
                  <a:pt x="1498" y="749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 dirty="0">
              <a:latin typeface="Lato Light" panose="020F0502020204030203" pitchFamily="34" charset="0"/>
            </a:endParaRPr>
          </a:p>
        </p:txBody>
      </p:sp>
      <p:sp>
        <p:nvSpPr>
          <p:cNvPr id="19" name="Freeform 81">
            <a:extLst>
              <a:ext uri="{FF2B5EF4-FFF2-40B4-BE49-F238E27FC236}">
                <a16:creationId xmlns:a16="http://schemas.microsoft.com/office/drawing/2014/main" id="{9DD4626E-0C9D-7D5E-1ADF-F40DEDA05B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40499" y="4179935"/>
            <a:ext cx="1120699" cy="560349"/>
          </a:xfrm>
          <a:custGeom>
            <a:avLst/>
            <a:gdLst>
              <a:gd name="T0" fmla="*/ 899 w 1798"/>
              <a:gd name="T1" fmla="*/ 898 h 899"/>
              <a:gd name="T2" fmla="*/ 899 w 1798"/>
              <a:gd name="T3" fmla="*/ 898 h 899"/>
              <a:gd name="T4" fmla="*/ 0 w 1798"/>
              <a:gd name="T5" fmla="*/ 0 h 899"/>
              <a:gd name="T6" fmla="*/ 31 w 1798"/>
              <a:gd name="T7" fmla="*/ 0 h 899"/>
              <a:gd name="T8" fmla="*/ 31 w 1798"/>
              <a:gd name="T9" fmla="*/ 0 h 899"/>
              <a:gd name="T10" fmla="*/ 899 w 1798"/>
              <a:gd name="T11" fmla="*/ 868 h 899"/>
              <a:gd name="T12" fmla="*/ 899 w 1798"/>
              <a:gd name="T13" fmla="*/ 868 h 899"/>
              <a:gd name="T14" fmla="*/ 1766 w 1798"/>
              <a:gd name="T15" fmla="*/ 0 h 899"/>
              <a:gd name="T16" fmla="*/ 1797 w 1798"/>
              <a:gd name="T17" fmla="*/ 0 h 899"/>
              <a:gd name="T18" fmla="*/ 1797 w 1798"/>
              <a:gd name="T19" fmla="*/ 0 h 899"/>
              <a:gd name="T20" fmla="*/ 899 w 1798"/>
              <a:gd name="T21" fmla="*/ 898 h 8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798" h="899">
                <a:moveTo>
                  <a:pt x="899" y="898"/>
                </a:moveTo>
                <a:lnTo>
                  <a:pt x="899" y="898"/>
                </a:lnTo>
                <a:cubicBezTo>
                  <a:pt x="403" y="898"/>
                  <a:pt x="0" y="495"/>
                  <a:pt x="0" y="0"/>
                </a:cubicBezTo>
                <a:lnTo>
                  <a:pt x="31" y="0"/>
                </a:lnTo>
                <a:lnTo>
                  <a:pt x="31" y="0"/>
                </a:lnTo>
                <a:cubicBezTo>
                  <a:pt x="31" y="479"/>
                  <a:pt x="421" y="868"/>
                  <a:pt x="899" y="868"/>
                </a:cubicBezTo>
                <a:lnTo>
                  <a:pt x="899" y="868"/>
                </a:lnTo>
                <a:cubicBezTo>
                  <a:pt x="1378" y="868"/>
                  <a:pt x="1766" y="479"/>
                  <a:pt x="1766" y="0"/>
                </a:cubicBezTo>
                <a:lnTo>
                  <a:pt x="1797" y="0"/>
                </a:lnTo>
                <a:lnTo>
                  <a:pt x="1797" y="0"/>
                </a:lnTo>
                <a:cubicBezTo>
                  <a:pt x="1797" y="495"/>
                  <a:pt x="1394" y="898"/>
                  <a:pt x="899" y="898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 dirty="0">
              <a:latin typeface="Lato Light" panose="020F0502020204030203" pitchFamily="34" charset="0"/>
            </a:endParaRPr>
          </a:p>
        </p:txBody>
      </p:sp>
      <p:sp>
        <p:nvSpPr>
          <p:cNvPr id="20" name="Freeform 82">
            <a:extLst>
              <a:ext uri="{FF2B5EF4-FFF2-40B4-BE49-F238E27FC236}">
                <a16:creationId xmlns:a16="http://schemas.microsoft.com/office/drawing/2014/main" id="{2E6AB8EC-1C01-9C9D-E378-2C0C741384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92609" y="3405335"/>
            <a:ext cx="19229" cy="307643"/>
          </a:xfrm>
          <a:custGeom>
            <a:avLst/>
            <a:gdLst>
              <a:gd name="T0" fmla="*/ 31 w 32"/>
              <a:gd name="T1" fmla="*/ 493 h 494"/>
              <a:gd name="T2" fmla="*/ 0 w 32"/>
              <a:gd name="T3" fmla="*/ 493 h 494"/>
              <a:gd name="T4" fmla="*/ 0 w 32"/>
              <a:gd name="T5" fmla="*/ 0 h 494"/>
              <a:gd name="T6" fmla="*/ 31 w 32"/>
              <a:gd name="T7" fmla="*/ 0 h 494"/>
              <a:gd name="T8" fmla="*/ 31 w 32"/>
              <a:gd name="T9" fmla="*/ 493 h 4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" h="494">
                <a:moveTo>
                  <a:pt x="31" y="493"/>
                </a:moveTo>
                <a:lnTo>
                  <a:pt x="0" y="493"/>
                </a:lnTo>
                <a:lnTo>
                  <a:pt x="0" y="0"/>
                </a:lnTo>
                <a:lnTo>
                  <a:pt x="31" y="0"/>
                </a:lnTo>
                <a:lnTo>
                  <a:pt x="31" y="493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 dirty="0">
              <a:latin typeface="Lato Light" panose="020F0502020204030203" pitchFamily="34" charset="0"/>
            </a:endParaRPr>
          </a:p>
        </p:txBody>
      </p:sp>
      <p:sp>
        <p:nvSpPr>
          <p:cNvPr id="21" name="Freeform 83">
            <a:extLst>
              <a:ext uri="{FF2B5EF4-FFF2-40B4-BE49-F238E27FC236}">
                <a16:creationId xmlns:a16="http://schemas.microsoft.com/office/drawing/2014/main" id="{B2B4A795-0C1F-6B51-6E26-036F88C2D5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45914" y="3350400"/>
            <a:ext cx="112619" cy="112619"/>
          </a:xfrm>
          <a:custGeom>
            <a:avLst/>
            <a:gdLst>
              <a:gd name="T0" fmla="*/ 180 w 181"/>
              <a:gd name="T1" fmla="*/ 90 h 180"/>
              <a:gd name="T2" fmla="*/ 180 w 181"/>
              <a:gd name="T3" fmla="*/ 90 h 180"/>
              <a:gd name="T4" fmla="*/ 90 w 181"/>
              <a:gd name="T5" fmla="*/ 0 h 180"/>
              <a:gd name="T6" fmla="*/ 90 w 181"/>
              <a:gd name="T7" fmla="*/ 0 h 180"/>
              <a:gd name="T8" fmla="*/ 0 w 181"/>
              <a:gd name="T9" fmla="*/ 90 h 180"/>
              <a:gd name="T10" fmla="*/ 0 w 181"/>
              <a:gd name="T11" fmla="*/ 90 h 180"/>
              <a:gd name="T12" fmla="*/ 90 w 181"/>
              <a:gd name="T13" fmla="*/ 179 h 180"/>
              <a:gd name="T14" fmla="*/ 90 w 181"/>
              <a:gd name="T15" fmla="*/ 179 h 180"/>
              <a:gd name="T16" fmla="*/ 180 w 181"/>
              <a:gd name="T17" fmla="*/ 90 h 1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1" h="180">
                <a:moveTo>
                  <a:pt x="180" y="90"/>
                </a:moveTo>
                <a:lnTo>
                  <a:pt x="180" y="90"/>
                </a:lnTo>
                <a:cubicBezTo>
                  <a:pt x="180" y="40"/>
                  <a:pt x="139" y="0"/>
                  <a:pt x="90" y="0"/>
                </a:cubicBezTo>
                <a:lnTo>
                  <a:pt x="90" y="0"/>
                </a:lnTo>
                <a:cubicBezTo>
                  <a:pt x="40" y="0"/>
                  <a:pt x="0" y="40"/>
                  <a:pt x="0" y="90"/>
                </a:cubicBezTo>
                <a:lnTo>
                  <a:pt x="0" y="90"/>
                </a:lnTo>
                <a:cubicBezTo>
                  <a:pt x="0" y="139"/>
                  <a:pt x="40" y="179"/>
                  <a:pt x="90" y="179"/>
                </a:cubicBezTo>
                <a:lnTo>
                  <a:pt x="90" y="179"/>
                </a:lnTo>
                <a:cubicBezTo>
                  <a:pt x="139" y="179"/>
                  <a:pt x="180" y="139"/>
                  <a:pt x="180" y="9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 dirty="0">
              <a:latin typeface="Lato Light" panose="020F0502020204030203" pitchFamily="34" charset="0"/>
            </a:endParaRP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E36DF461-F563-CF08-9D65-88E078C18D0E}"/>
              </a:ext>
            </a:extLst>
          </p:cNvPr>
          <p:cNvSpPr txBox="1">
            <a:spLocks/>
          </p:cNvSpPr>
          <p:nvPr/>
        </p:nvSpPr>
        <p:spPr>
          <a:xfrm>
            <a:off x="1033710" y="5426838"/>
            <a:ext cx="1994028" cy="482889"/>
          </a:xfrm>
          <a:prstGeom prst="rect">
            <a:avLst/>
          </a:prstGeom>
        </p:spPr>
        <p:txBody>
          <a:bodyPr vert="horz" wrap="square" lIns="45720" tIns="22860" rIns="45720" bIns="2286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750"/>
              </a:lnSpc>
            </a:pPr>
            <a:r>
              <a:rPr lang="en-US" sz="12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Overview of Azure Open's Speech-to-Text Models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874F8A9-DEEA-7A00-14F9-63AAE8CA74B3}"/>
              </a:ext>
            </a:extLst>
          </p:cNvPr>
          <p:cNvSpPr txBox="1"/>
          <p:nvPr/>
        </p:nvSpPr>
        <p:spPr>
          <a:xfrm>
            <a:off x="741863" y="4842063"/>
            <a:ext cx="2636776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5. Build Speech-to-Text App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8F0E0DBE-1674-ED9B-9D09-A43D8624C56B}"/>
              </a:ext>
            </a:extLst>
          </p:cNvPr>
          <p:cNvSpPr txBox="1">
            <a:spLocks/>
          </p:cNvSpPr>
          <p:nvPr/>
        </p:nvSpPr>
        <p:spPr>
          <a:xfrm>
            <a:off x="3762663" y="5311422"/>
            <a:ext cx="1994028" cy="482889"/>
          </a:xfrm>
          <a:prstGeom prst="rect">
            <a:avLst/>
          </a:prstGeom>
        </p:spPr>
        <p:txBody>
          <a:bodyPr vert="horz" wrap="square" lIns="45720" tIns="22860" rIns="45720" bIns="2286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750"/>
              </a:lnSpc>
            </a:pPr>
            <a:r>
              <a:rPr lang="en-US" sz="12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AI Studio Prompt Flow as no code solution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9D90B2F-DD2A-DA50-8861-6EBCACB6DF6C}"/>
              </a:ext>
            </a:extLst>
          </p:cNvPr>
          <p:cNvSpPr txBox="1"/>
          <p:nvPr/>
        </p:nvSpPr>
        <p:spPr>
          <a:xfrm>
            <a:off x="3383342" y="4974290"/>
            <a:ext cx="2752678" cy="3385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 6. Prompt Flow – Basics 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54595A46-654B-858C-01D5-6EB401ABAF3C}"/>
              </a:ext>
            </a:extLst>
          </p:cNvPr>
          <p:cNvSpPr txBox="1">
            <a:spLocks/>
          </p:cNvSpPr>
          <p:nvPr/>
        </p:nvSpPr>
        <p:spPr>
          <a:xfrm>
            <a:off x="6432562" y="5311422"/>
            <a:ext cx="1994028" cy="482889"/>
          </a:xfrm>
          <a:prstGeom prst="rect">
            <a:avLst/>
          </a:prstGeom>
        </p:spPr>
        <p:txBody>
          <a:bodyPr vert="horz" wrap="square" lIns="45720" tIns="22860" rIns="45720" bIns="2286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750"/>
              </a:lnSpc>
            </a:pPr>
            <a:r>
              <a:rPr lang="en-US" sz="12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Build a Custom Azure Prompt Flow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F81768C-4611-81EC-8B4F-FE601C0755BE}"/>
              </a:ext>
            </a:extLst>
          </p:cNvPr>
          <p:cNvSpPr txBox="1"/>
          <p:nvPr/>
        </p:nvSpPr>
        <p:spPr>
          <a:xfrm>
            <a:off x="5952453" y="4981944"/>
            <a:ext cx="3066865" cy="3385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7. Prompt Flow – Advanced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EBE8294B-BC1D-B30D-7011-64B3656E6E8D}"/>
              </a:ext>
            </a:extLst>
          </p:cNvPr>
          <p:cNvSpPr txBox="1">
            <a:spLocks/>
          </p:cNvSpPr>
          <p:nvPr/>
        </p:nvSpPr>
        <p:spPr>
          <a:xfrm>
            <a:off x="9095595" y="5311422"/>
            <a:ext cx="1994028" cy="482889"/>
          </a:xfrm>
          <a:prstGeom prst="rect">
            <a:avLst/>
          </a:prstGeom>
        </p:spPr>
        <p:txBody>
          <a:bodyPr vert="horz" wrap="square" lIns="45720" tIns="22860" rIns="45720" bIns="2286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750"/>
              </a:lnSpc>
            </a:pPr>
            <a:r>
              <a:rPr lang="en-US" sz="12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Essential Strategies for Securing Azure AI Service.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4E74899-48E3-6E30-44A1-A894B2751811}"/>
              </a:ext>
            </a:extLst>
          </p:cNvPr>
          <p:cNvSpPr txBox="1"/>
          <p:nvPr/>
        </p:nvSpPr>
        <p:spPr>
          <a:xfrm>
            <a:off x="9019318" y="4965173"/>
            <a:ext cx="2638863" cy="3385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8 . Securing AI Services</a:t>
            </a:r>
          </a:p>
        </p:txBody>
      </p:sp>
      <p:sp>
        <p:nvSpPr>
          <p:cNvPr id="42" name="Freeform 995">
            <a:extLst>
              <a:ext uri="{FF2B5EF4-FFF2-40B4-BE49-F238E27FC236}">
                <a16:creationId xmlns:a16="http://schemas.microsoft.com/office/drawing/2014/main" id="{75E31863-AC7A-9C5A-5F94-97EB3B8DB0F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31553" y="3951124"/>
            <a:ext cx="458995" cy="457621"/>
          </a:xfrm>
          <a:custGeom>
            <a:avLst/>
            <a:gdLst>
              <a:gd name="T0" fmla="*/ 18986675 w 291739"/>
              <a:gd name="T1" fmla="*/ 120365288 h 291741"/>
              <a:gd name="T2" fmla="*/ 25577986 w 291739"/>
              <a:gd name="T3" fmla="*/ 77721317 h 291741"/>
              <a:gd name="T4" fmla="*/ 32325355 w 291739"/>
              <a:gd name="T5" fmla="*/ 120365288 h 291741"/>
              <a:gd name="T6" fmla="*/ 14280441 w 291739"/>
              <a:gd name="T7" fmla="*/ 72982908 h 291741"/>
              <a:gd name="T8" fmla="*/ 98711419 w 291739"/>
              <a:gd name="T9" fmla="*/ 72217384 h 291741"/>
              <a:gd name="T10" fmla="*/ 79508500 w 291739"/>
              <a:gd name="T11" fmla="*/ 72217384 h 291741"/>
              <a:gd name="T12" fmla="*/ 27495286 w 291739"/>
              <a:gd name="T13" fmla="*/ 60108224 h 291741"/>
              <a:gd name="T14" fmla="*/ 23506752 w 291739"/>
              <a:gd name="T15" fmla="*/ 61219966 h 291741"/>
              <a:gd name="T16" fmla="*/ 25581024 w 291739"/>
              <a:gd name="T17" fmla="*/ 46570010 h 291741"/>
              <a:gd name="T18" fmla="*/ 25581024 w 291739"/>
              <a:gd name="T19" fmla="*/ 53165979 h 291741"/>
              <a:gd name="T20" fmla="*/ 25581024 w 291739"/>
              <a:gd name="T21" fmla="*/ 46570010 h 291741"/>
              <a:gd name="T22" fmla="*/ 27495286 w 291739"/>
              <a:gd name="T23" fmla="*/ 40480181 h 291741"/>
              <a:gd name="T24" fmla="*/ 23506752 w 291739"/>
              <a:gd name="T25" fmla="*/ 37654946 h 291741"/>
              <a:gd name="T26" fmla="*/ 106998153 w 291739"/>
              <a:gd name="T27" fmla="*/ 34751664 h 291741"/>
              <a:gd name="T28" fmla="*/ 103015808 w 291739"/>
              <a:gd name="T29" fmla="*/ 64833199 h 291741"/>
              <a:gd name="T30" fmla="*/ 73976774 w 291739"/>
              <a:gd name="T31" fmla="*/ 33071526 h 291741"/>
              <a:gd name="T32" fmla="*/ 73976774 w 291739"/>
              <a:gd name="T33" fmla="*/ 66665260 h 291741"/>
              <a:gd name="T34" fmla="*/ 73976774 w 291739"/>
              <a:gd name="T35" fmla="*/ 33071526 h 291741"/>
              <a:gd name="T36" fmla="*/ 98711419 w 291739"/>
              <a:gd name="T37" fmla="*/ 26841560 h 291741"/>
              <a:gd name="T38" fmla="*/ 79508500 w 291739"/>
              <a:gd name="T39" fmla="*/ 26841560 h 291741"/>
              <a:gd name="T40" fmla="*/ 125328394 w 291739"/>
              <a:gd name="T41" fmla="*/ 10123089 h 291741"/>
              <a:gd name="T42" fmla="*/ 122028430 w 291739"/>
              <a:gd name="T43" fmla="*/ 13941145 h 291741"/>
              <a:gd name="T44" fmla="*/ 127056242 w 291739"/>
              <a:gd name="T45" fmla="*/ 87234268 h 291741"/>
              <a:gd name="T46" fmla="*/ 114014778 w 291739"/>
              <a:gd name="T47" fmla="*/ 121590918 h 291741"/>
              <a:gd name="T48" fmla="*/ 110557914 w 291739"/>
              <a:gd name="T49" fmla="*/ 122812367 h 291741"/>
              <a:gd name="T50" fmla="*/ 91073292 w 291739"/>
              <a:gd name="T51" fmla="*/ 122201632 h 291741"/>
              <a:gd name="T52" fmla="*/ 87302354 w 291739"/>
              <a:gd name="T53" fmla="*/ 89219988 h 291741"/>
              <a:gd name="T54" fmla="*/ 65932154 w 291739"/>
              <a:gd name="T55" fmla="*/ 124033780 h 291741"/>
              <a:gd name="T56" fmla="*/ 75988194 w 291739"/>
              <a:gd name="T57" fmla="*/ 89219988 h 291741"/>
              <a:gd name="T58" fmla="*/ 53047224 w 291739"/>
              <a:gd name="T59" fmla="*/ 85401888 h 291741"/>
              <a:gd name="T60" fmla="*/ 58075778 w 291739"/>
              <a:gd name="T61" fmla="*/ 32875673 h 291741"/>
              <a:gd name="T62" fmla="*/ 118100289 w 291739"/>
              <a:gd name="T63" fmla="*/ 85401888 h 291741"/>
              <a:gd name="T64" fmla="*/ 74260367 w 291739"/>
              <a:gd name="T65" fmla="*/ 12108707 h 291741"/>
              <a:gd name="T66" fmla="*/ 43309895 w 291739"/>
              <a:gd name="T67" fmla="*/ 26060094 h 291741"/>
              <a:gd name="T68" fmla="*/ 25577986 w 291739"/>
              <a:gd name="T69" fmla="*/ 30797231 h 291741"/>
              <a:gd name="T70" fmla="*/ 3922606 w 291739"/>
              <a:gd name="T71" fmla="*/ 37980933 h 291741"/>
              <a:gd name="T72" fmla="*/ 10356432 w 291739"/>
              <a:gd name="T73" fmla="*/ 71607884 h 291741"/>
              <a:gd name="T74" fmla="*/ 14280441 w 291739"/>
              <a:gd name="T75" fmla="*/ 39662810 h 291741"/>
              <a:gd name="T76" fmla="*/ 36876044 w 291739"/>
              <a:gd name="T77" fmla="*/ 45929377 h 291741"/>
              <a:gd name="T78" fmla="*/ 65905899 w 291739"/>
              <a:gd name="T79" fmla="*/ 11691904 h 291741"/>
              <a:gd name="T80" fmla="*/ 62532707 w 291739"/>
              <a:gd name="T81" fmla="*/ 4700204 h 291741"/>
              <a:gd name="T82" fmla="*/ 67632032 w 291739"/>
              <a:gd name="T83" fmla="*/ 16582598 h 291741"/>
              <a:gd name="T84" fmla="*/ 40798651 w 291739"/>
              <a:gd name="T85" fmla="*/ 115933410 h 291741"/>
              <a:gd name="T86" fmla="*/ 18986675 w 291739"/>
              <a:gd name="T87" fmla="*/ 124033780 h 291741"/>
              <a:gd name="T88" fmla="*/ 7061061 w 291739"/>
              <a:gd name="T89" fmla="*/ 78638420 h 291741"/>
              <a:gd name="T90" fmla="*/ 12240106 w 291739"/>
              <a:gd name="T91" fmla="*/ 25754599 h 291741"/>
              <a:gd name="T92" fmla="*/ 57432603 w 291739"/>
              <a:gd name="T93" fmla="*/ 6647381 h 291741"/>
              <a:gd name="T94" fmla="*/ 18128834 w 291739"/>
              <a:gd name="T95" fmla="*/ 10797898 h 291741"/>
              <a:gd name="T96" fmla="*/ 25503177 w 291739"/>
              <a:gd name="T97" fmla="*/ 3802477 h 291741"/>
              <a:gd name="T98" fmla="*/ 25503177 w 291739"/>
              <a:gd name="T99" fmla="*/ 21444743 h 291741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291739" h="291741">
                <a:moveTo>
                  <a:pt x="32788" y="171664"/>
                </a:moveTo>
                <a:lnTo>
                  <a:pt x="32788" y="272687"/>
                </a:lnTo>
                <a:cubicBezTo>
                  <a:pt x="32788" y="278439"/>
                  <a:pt x="37472" y="283112"/>
                  <a:pt x="43597" y="283112"/>
                </a:cubicBezTo>
                <a:cubicBezTo>
                  <a:pt x="49723" y="283112"/>
                  <a:pt x="54046" y="278439"/>
                  <a:pt x="54046" y="272687"/>
                </a:cubicBezTo>
                <a:lnTo>
                  <a:pt x="54046" y="187123"/>
                </a:lnTo>
                <a:cubicBezTo>
                  <a:pt x="54046" y="184966"/>
                  <a:pt x="56208" y="182809"/>
                  <a:pt x="58730" y="182809"/>
                </a:cubicBezTo>
                <a:cubicBezTo>
                  <a:pt x="60892" y="182809"/>
                  <a:pt x="63054" y="184966"/>
                  <a:pt x="63054" y="187123"/>
                </a:cubicBezTo>
                <a:lnTo>
                  <a:pt x="63054" y="272687"/>
                </a:lnTo>
                <a:cubicBezTo>
                  <a:pt x="63054" y="278439"/>
                  <a:pt x="68098" y="283112"/>
                  <a:pt x="74224" y="283112"/>
                </a:cubicBezTo>
                <a:cubicBezTo>
                  <a:pt x="79989" y="283112"/>
                  <a:pt x="84673" y="278439"/>
                  <a:pt x="84673" y="272687"/>
                </a:cubicBezTo>
                <a:lnTo>
                  <a:pt x="84673" y="171664"/>
                </a:lnTo>
                <a:lnTo>
                  <a:pt x="32788" y="171664"/>
                </a:lnTo>
                <a:close/>
                <a:moveTo>
                  <a:pt x="186865" y="165100"/>
                </a:moveTo>
                <a:lnTo>
                  <a:pt x="222353" y="165100"/>
                </a:lnTo>
                <a:cubicBezTo>
                  <a:pt x="224504" y="165100"/>
                  <a:pt x="226655" y="167298"/>
                  <a:pt x="226655" y="169863"/>
                </a:cubicBezTo>
                <a:cubicBezTo>
                  <a:pt x="226655" y="172061"/>
                  <a:pt x="224504" y="174259"/>
                  <a:pt x="222353" y="174259"/>
                </a:cubicBezTo>
                <a:lnTo>
                  <a:pt x="186865" y="174259"/>
                </a:lnTo>
                <a:cubicBezTo>
                  <a:pt x="184356" y="174259"/>
                  <a:pt x="182563" y="172061"/>
                  <a:pt x="182563" y="169863"/>
                </a:cubicBezTo>
                <a:cubicBezTo>
                  <a:pt x="182563" y="167298"/>
                  <a:pt x="184356" y="165100"/>
                  <a:pt x="186865" y="165100"/>
                </a:cubicBezTo>
                <a:close/>
                <a:moveTo>
                  <a:pt x="58737" y="136525"/>
                </a:moveTo>
                <a:cubicBezTo>
                  <a:pt x="60935" y="136525"/>
                  <a:pt x="63133" y="138766"/>
                  <a:pt x="63133" y="141381"/>
                </a:cubicBezTo>
                <a:lnTo>
                  <a:pt x="63133" y="143996"/>
                </a:lnTo>
                <a:cubicBezTo>
                  <a:pt x="63133" y="146610"/>
                  <a:pt x="60935" y="148852"/>
                  <a:pt x="58737" y="148852"/>
                </a:cubicBezTo>
                <a:cubicBezTo>
                  <a:pt x="56173" y="148852"/>
                  <a:pt x="53975" y="146610"/>
                  <a:pt x="53975" y="143996"/>
                </a:cubicBezTo>
                <a:lnTo>
                  <a:pt x="53975" y="141381"/>
                </a:lnTo>
                <a:cubicBezTo>
                  <a:pt x="53975" y="138766"/>
                  <a:pt x="56173" y="136525"/>
                  <a:pt x="58737" y="136525"/>
                </a:cubicBezTo>
                <a:close/>
                <a:moveTo>
                  <a:pt x="58737" y="109538"/>
                </a:moveTo>
                <a:cubicBezTo>
                  <a:pt x="60935" y="109538"/>
                  <a:pt x="63133" y="111703"/>
                  <a:pt x="63133" y="114228"/>
                </a:cubicBezTo>
                <a:lnTo>
                  <a:pt x="63133" y="121084"/>
                </a:lnTo>
                <a:cubicBezTo>
                  <a:pt x="63133" y="123248"/>
                  <a:pt x="60935" y="125052"/>
                  <a:pt x="58737" y="125052"/>
                </a:cubicBezTo>
                <a:cubicBezTo>
                  <a:pt x="56173" y="125052"/>
                  <a:pt x="53975" y="123248"/>
                  <a:pt x="53975" y="121084"/>
                </a:cubicBezTo>
                <a:lnTo>
                  <a:pt x="53975" y="114228"/>
                </a:lnTo>
                <a:cubicBezTo>
                  <a:pt x="53975" y="111703"/>
                  <a:pt x="56173" y="109538"/>
                  <a:pt x="58737" y="109538"/>
                </a:cubicBezTo>
                <a:close/>
                <a:moveTo>
                  <a:pt x="58737" y="84138"/>
                </a:moveTo>
                <a:cubicBezTo>
                  <a:pt x="60935" y="84138"/>
                  <a:pt x="63133" y="86353"/>
                  <a:pt x="63133" y="88568"/>
                </a:cubicBezTo>
                <a:lnTo>
                  <a:pt x="63133" y="95214"/>
                </a:lnTo>
                <a:cubicBezTo>
                  <a:pt x="63133" y="97798"/>
                  <a:pt x="60935" y="99644"/>
                  <a:pt x="58737" y="99644"/>
                </a:cubicBezTo>
                <a:cubicBezTo>
                  <a:pt x="56173" y="99644"/>
                  <a:pt x="53975" y="97798"/>
                  <a:pt x="53975" y="95214"/>
                </a:cubicBezTo>
                <a:lnTo>
                  <a:pt x="53975" y="88568"/>
                </a:lnTo>
                <a:cubicBezTo>
                  <a:pt x="53975" y="86353"/>
                  <a:pt x="56173" y="84138"/>
                  <a:pt x="58737" y="84138"/>
                </a:cubicBezTo>
                <a:close/>
                <a:moveTo>
                  <a:pt x="240729" y="77788"/>
                </a:moveTo>
                <a:cubicBezTo>
                  <a:pt x="243396" y="77788"/>
                  <a:pt x="245682" y="79225"/>
                  <a:pt x="245682" y="81739"/>
                </a:cubicBezTo>
                <a:lnTo>
                  <a:pt x="245682" y="152494"/>
                </a:lnTo>
                <a:cubicBezTo>
                  <a:pt x="245682" y="155008"/>
                  <a:pt x="243396" y="156804"/>
                  <a:pt x="240729" y="156804"/>
                </a:cubicBezTo>
                <a:cubicBezTo>
                  <a:pt x="238824" y="156804"/>
                  <a:pt x="236538" y="155008"/>
                  <a:pt x="236538" y="152494"/>
                </a:cubicBezTo>
                <a:lnTo>
                  <a:pt x="236538" y="81739"/>
                </a:lnTo>
                <a:cubicBezTo>
                  <a:pt x="236538" y="79225"/>
                  <a:pt x="238824" y="77788"/>
                  <a:pt x="240729" y="77788"/>
                </a:cubicBezTo>
                <a:close/>
                <a:moveTo>
                  <a:pt x="169862" y="77788"/>
                </a:moveTo>
                <a:cubicBezTo>
                  <a:pt x="171694" y="77788"/>
                  <a:pt x="174258" y="79225"/>
                  <a:pt x="174258" y="81739"/>
                </a:cubicBezTo>
                <a:lnTo>
                  <a:pt x="174258" y="152494"/>
                </a:lnTo>
                <a:cubicBezTo>
                  <a:pt x="174258" y="155008"/>
                  <a:pt x="171694" y="156804"/>
                  <a:pt x="169862" y="156804"/>
                </a:cubicBezTo>
                <a:cubicBezTo>
                  <a:pt x="167298" y="156804"/>
                  <a:pt x="165100" y="155008"/>
                  <a:pt x="165100" y="152494"/>
                </a:cubicBezTo>
                <a:lnTo>
                  <a:pt x="165100" y="81739"/>
                </a:lnTo>
                <a:cubicBezTo>
                  <a:pt x="165100" y="79225"/>
                  <a:pt x="167298" y="77788"/>
                  <a:pt x="169862" y="77788"/>
                </a:cubicBezTo>
                <a:close/>
                <a:moveTo>
                  <a:pt x="186865" y="58738"/>
                </a:moveTo>
                <a:lnTo>
                  <a:pt x="222353" y="58738"/>
                </a:lnTo>
                <a:cubicBezTo>
                  <a:pt x="224504" y="58738"/>
                  <a:pt x="226655" y="60936"/>
                  <a:pt x="226655" y="63134"/>
                </a:cubicBezTo>
                <a:cubicBezTo>
                  <a:pt x="226655" y="65699"/>
                  <a:pt x="224504" y="67897"/>
                  <a:pt x="222353" y="67897"/>
                </a:cubicBezTo>
                <a:lnTo>
                  <a:pt x="186865" y="67897"/>
                </a:lnTo>
                <a:cubicBezTo>
                  <a:pt x="184356" y="67897"/>
                  <a:pt x="182563" y="65699"/>
                  <a:pt x="182563" y="63134"/>
                </a:cubicBezTo>
                <a:cubicBezTo>
                  <a:pt x="182563" y="60936"/>
                  <a:pt x="184356" y="58738"/>
                  <a:pt x="186865" y="58738"/>
                </a:cubicBezTo>
                <a:close/>
                <a:moveTo>
                  <a:pt x="174841" y="23813"/>
                </a:moveTo>
                <a:lnTo>
                  <a:pt x="287771" y="23813"/>
                </a:lnTo>
                <a:cubicBezTo>
                  <a:pt x="289575" y="23813"/>
                  <a:pt x="291739" y="25968"/>
                  <a:pt x="291739" y="28482"/>
                </a:cubicBezTo>
                <a:cubicBezTo>
                  <a:pt x="291739" y="30996"/>
                  <a:pt x="289575" y="32792"/>
                  <a:pt x="287771" y="32792"/>
                </a:cubicBezTo>
                <a:lnTo>
                  <a:pt x="280194" y="32792"/>
                </a:lnTo>
                <a:lnTo>
                  <a:pt x="280194" y="200875"/>
                </a:lnTo>
                <a:lnTo>
                  <a:pt x="287771" y="200875"/>
                </a:lnTo>
                <a:cubicBezTo>
                  <a:pt x="289575" y="200875"/>
                  <a:pt x="291739" y="202671"/>
                  <a:pt x="291739" y="205185"/>
                </a:cubicBezTo>
                <a:cubicBezTo>
                  <a:pt x="291739" y="207699"/>
                  <a:pt x="289575" y="209854"/>
                  <a:pt x="287771" y="209854"/>
                </a:cubicBezTo>
                <a:lnTo>
                  <a:pt x="234734" y="209854"/>
                </a:lnTo>
                <a:lnTo>
                  <a:pt x="261793" y="285995"/>
                </a:lnTo>
                <a:cubicBezTo>
                  <a:pt x="262876" y="288149"/>
                  <a:pt x="261433" y="291023"/>
                  <a:pt x="259268" y="291741"/>
                </a:cubicBezTo>
                <a:cubicBezTo>
                  <a:pt x="258546" y="291741"/>
                  <a:pt x="258185" y="291741"/>
                  <a:pt x="257825" y="291741"/>
                </a:cubicBezTo>
                <a:cubicBezTo>
                  <a:pt x="256381" y="291741"/>
                  <a:pt x="254578" y="291023"/>
                  <a:pt x="253856" y="288868"/>
                </a:cubicBezTo>
                <a:lnTo>
                  <a:pt x="225353" y="209854"/>
                </a:lnTo>
                <a:lnTo>
                  <a:pt x="209117" y="209854"/>
                </a:lnTo>
                <a:lnTo>
                  <a:pt x="209117" y="287431"/>
                </a:lnTo>
                <a:cubicBezTo>
                  <a:pt x="209117" y="290304"/>
                  <a:pt x="206953" y="291741"/>
                  <a:pt x="204427" y="291741"/>
                </a:cubicBezTo>
                <a:cubicBezTo>
                  <a:pt x="202262" y="291741"/>
                  <a:pt x="200458" y="290304"/>
                  <a:pt x="200458" y="287431"/>
                </a:cubicBezTo>
                <a:lnTo>
                  <a:pt x="200458" y="209854"/>
                </a:lnTo>
                <a:lnTo>
                  <a:pt x="184222" y="209854"/>
                </a:lnTo>
                <a:lnTo>
                  <a:pt x="155719" y="288868"/>
                </a:lnTo>
                <a:cubicBezTo>
                  <a:pt x="154997" y="291023"/>
                  <a:pt x="153194" y="291741"/>
                  <a:pt x="151390" y="291741"/>
                </a:cubicBezTo>
                <a:cubicBezTo>
                  <a:pt x="151029" y="291741"/>
                  <a:pt x="150668" y="291741"/>
                  <a:pt x="149586" y="291741"/>
                </a:cubicBezTo>
                <a:cubicBezTo>
                  <a:pt x="147782" y="291023"/>
                  <a:pt x="146338" y="288149"/>
                  <a:pt x="147060" y="285995"/>
                </a:cubicBezTo>
                <a:lnTo>
                  <a:pt x="174480" y="209854"/>
                </a:lnTo>
                <a:lnTo>
                  <a:pt x="121804" y="209854"/>
                </a:lnTo>
                <a:cubicBezTo>
                  <a:pt x="119640" y="209854"/>
                  <a:pt x="117475" y="207699"/>
                  <a:pt x="117475" y="205185"/>
                </a:cubicBezTo>
                <a:cubicBezTo>
                  <a:pt x="117475" y="202671"/>
                  <a:pt x="119640" y="200875"/>
                  <a:pt x="121804" y="200875"/>
                </a:cubicBezTo>
                <a:lnTo>
                  <a:pt x="129381" y="200875"/>
                </a:lnTo>
                <a:lnTo>
                  <a:pt x="129381" y="81278"/>
                </a:lnTo>
                <a:cubicBezTo>
                  <a:pt x="129381" y="78763"/>
                  <a:pt x="131185" y="77327"/>
                  <a:pt x="133350" y="77327"/>
                </a:cubicBezTo>
                <a:cubicBezTo>
                  <a:pt x="135875" y="77327"/>
                  <a:pt x="138401" y="78763"/>
                  <a:pt x="138401" y="81278"/>
                </a:cubicBezTo>
                <a:lnTo>
                  <a:pt x="138401" y="200875"/>
                </a:lnTo>
                <a:lnTo>
                  <a:pt x="271174" y="200875"/>
                </a:lnTo>
                <a:lnTo>
                  <a:pt x="271174" y="32792"/>
                </a:lnTo>
                <a:lnTo>
                  <a:pt x="174841" y="32792"/>
                </a:lnTo>
                <a:cubicBezTo>
                  <a:pt x="172676" y="32792"/>
                  <a:pt x="170512" y="30996"/>
                  <a:pt x="170512" y="28482"/>
                </a:cubicBezTo>
                <a:cubicBezTo>
                  <a:pt x="170512" y="25968"/>
                  <a:pt x="172676" y="23813"/>
                  <a:pt x="174841" y="23813"/>
                </a:cubicBezTo>
                <a:close/>
                <a:moveTo>
                  <a:pt x="138359" y="22108"/>
                </a:moveTo>
                <a:lnTo>
                  <a:pt x="99445" y="61295"/>
                </a:lnTo>
                <a:cubicBezTo>
                  <a:pt x="93680" y="66687"/>
                  <a:pt x="86834" y="69563"/>
                  <a:pt x="78547" y="69563"/>
                </a:cubicBezTo>
                <a:lnTo>
                  <a:pt x="62694" y="69563"/>
                </a:lnTo>
                <a:cubicBezTo>
                  <a:pt x="62333" y="71361"/>
                  <a:pt x="60532" y="72439"/>
                  <a:pt x="58730" y="72439"/>
                </a:cubicBezTo>
                <a:cubicBezTo>
                  <a:pt x="56568" y="72439"/>
                  <a:pt x="54767" y="71361"/>
                  <a:pt x="54407" y="69563"/>
                </a:cubicBezTo>
                <a:lnTo>
                  <a:pt x="28104" y="69563"/>
                </a:lnTo>
                <a:cubicBezTo>
                  <a:pt x="17295" y="69563"/>
                  <a:pt x="9008" y="78192"/>
                  <a:pt x="9008" y="89336"/>
                </a:cubicBezTo>
                <a:lnTo>
                  <a:pt x="9008" y="168429"/>
                </a:lnTo>
                <a:cubicBezTo>
                  <a:pt x="9008" y="172743"/>
                  <a:pt x="12250" y="176338"/>
                  <a:pt x="16214" y="176338"/>
                </a:cubicBezTo>
                <a:cubicBezTo>
                  <a:pt x="20537" y="176338"/>
                  <a:pt x="23780" y="172743"/>
                  <a:pt x="23780" y="168429"/>
                </a:cubicBezTo>
                <a:lnTo>
                  <a:pt x="23780" y="93291"/>
                </a:lnTo>
                <a:cubicBezTo>
                  <a:pt x="23780" y="90774"/>
                  <a:pt x="25582" y="88617"/>
                  <a:pt x="28104" y="88617"/>
                </a:cubicBezTo>
                <a:cubicBezTo>
                  <a:pt x="30626" y="88617"/>
                  <a:pt x="32788" y="90774"/>
                  <a:pt x="32788" y="93291"/>
                </a:cubicBezTo>
                <a:lnTo>
                  <a:pt x="32788" y="162676"/>
                </a:lnTo>
                <a:lnTo>
                  <a:pt x="84673" y="162676"/>
                </a:lnTo>
                <a:lnTo>
                  <a:pt x="84673" y="108031"/>
                </a:lnTo>
                <a:cubicBezTo>
                  <a:pt x="84673" y="100841"/>
                  <a:pt x="87195" y="94729"/>
                  <a:pt x="91879" y="90055"/>
                </a:cubicBezTo>
                <a:lnTo>
                  <a:pt x="149168" y="32534"/>
                </a:lnTo>
                <a:cubicBezTo>
                  <a:pt x="150249" y="31455"/>
                  <a:pt x="151330" y="29298"/>
                  <a:pt x="151330" y="27500"/>
                </a:cubicBezTo>
                <a:cubicBezTo>
                  <a:pt x="151330" y="25343"/>
                  <a:pt x="150249" y="23186"/>
                  <a:pt x="149168" y="22108"/>
                </a:cubicBezTo>
                <a:cubicBezTo>
                  <a:pt x="146286" y="19232"/>
                  <a:pt x="141241" y="19232"/>
                  <a:pt x="138359" y="22108"/>
                </a:cubicBezTo>
                <a:close/>
                <a:moveTo>
                  <a:pt x="143583" y="11053"/>
                </a:moveTo>
                <a:cubicBezTo>
                  <a:pt x="147907" y="11053"/>
                  <a:pt x="152231" y="12581"/>
                  <a:pt x="155293" y="15637"/>
                </a:cubicBezTo>
                <a:cubicBezTo>
                  <a:pt x="158536" y="18872"/>
                  <a:pt x="159977" y="22827"/>
                  <a:pt x="159977" y="27500"/>
                </a:cubicBezTo>
                <a:cubicBezTo>
                  <a:pt x="159977" y="31815"/>
                  <a:pt x="158536" y="35769"/>
                  <a:pt x="155293" y="39005"/>
                </a:cubicBezTo>
                <a:lnTo>
                  <a:pt x="98004" y="96167"/>
                </a:lnTo>
                <a:cubicBezTo>
                  <a:pt x="95482" y="99403"/>
                  <a:pt x="93680" y="103357"/>
                  <a:pt x="93680" y="108031"/>
                </a:cubicBezTo>
                <a:lnTo>
                  <a:pt x="93680" y="272687"/>
                </a:lnTo>
                <a:cubicBezTo>
                  <a:pt x="93680" y="283112"/>
                  <a:pt x="84673" y="291741"/>
                  <a:pt x="74224" y="291741"/>
                </a:cubicBezTo>
                <a:cubicBezTo>
                  <a:pt x="67738" y="291741"/>
                  <a:pt x="62333" y="288865"/>
                  <a:pt x="58730" y="284910"/>
                </a:cubicBezTo>
                <a:cubicBezTo>
                  <a:pt x="54767" y="288865"/>
                  <a:pt x="49723" y="291741"/>
                  <a:pt x="43597" y="291741"/>
                </a:cubicBezTo>
                <a:cubicBezTo>
                  <a:pt x="32788" y="291741"/>
                  <a:pt x="23780" y="283112"/>
                  <a:pt x="23780" y="272687"/>
                </a:cubicBezTo>
                <a:lnTo>
                  <a:pt x="23780" y="183169"/>
                </a:lnTo>
                <a:cubicBezTo>
                  <a:pt x="21618" y="184247"/>
                  <a:pt x="19096" y="184966"/>
                  <a:pt x="16214" y="184966"/>
                </a:cubicBezTo>
                <a:cubicBezTo>
                  <a:pt x="7206" y="184966"/>
                  <a:pt x="0" y="177416"/>
                  <a:pt x="0" y="168429"/>
                </a:cubicBezTo>
                <a:lnTo>
                  <a:pt x="0" y="89336"/>
                </a:lnTo>
                <a:cubicBezTo>
                  <a:pt x="0" y="73158"/>
                  <a:pt x="12611" y="60576"/>
                  <a:pt x="28104" y="60576"/>
                </a:cubicBezTo>
                <a:lnTo>
                  <a:pt x="78547" y="60576"/>
                </a:lnTo>
                <a:cubicBezTo>
                  <a:pt x="84312" y="60576"/>
                  <a:pt x="89357" y="58778"/>
                  <a:pt x="92960" y="54464"/>
                </a:cubicBezTo>
                <a:lnTo>
                  <a:pt x="131873" y="15637"/>
                </a:lnTo>
                <a:cubicBezTo>
                  <a:pt x="134936" y="12581"/>
                  <a:pt x="139260" y="11053"/>
                  <a:pt x="143583" y="11053"/>
                </a:cubicBezTo>
                <a:close/>
                <a:moveTo>
                  <a:pt x="58558" y="8944"/>
                </a:moveTo>
                <a:cubicBezTo>
                  <a:pt x="49551" y="8944"/>
                  <a:pt x="41624" y="16098"/>
                  <a:pt x="41624" y="25400"/>
                </a:cubicBezTo>
                <a:cubicBezTo>
                  <a:pt x="41624" y="34344"/>
                  <a:pt x="49551" y="41498"/>
                  <a:pt x="58558" y="41498"/>
                </a:cubicBezTo>
                <a:cubicBezTo>
                  <a:pt x="67565" y="41498"/>
                  <a:pt x="74770" y="34344"/>
                  <a:pt x="74770" y="25400"/>
                </a:cubicBezTo>
                <a:cubicBezTo>
                  <a:pt x="74770" y="16098"/>
                  <a:pt x="67565" y="8944"/>
                  <a:pt x="58558" y="8944"/>
                </a:cubicBezTo>
                <a:close/>
                <a:moveTo>
                  <a:pt x="58558" y="0"/>
                </a:moveTo>
                <a:cubicBezTo>
                  <a:pt x="72609" y="0"/>
                  <a:pt x="83777" y="11090"/>
                  <a:pt x="83777" y="25400"/>
                </a:cubicBezTo>
                <a:cubicBezTo>
                  <a:pt x="83777" y="39352"/>
                  <a:pt x="72609" y="50442"/>
                  <a:pt x="58558" y="50442"/>
                </a:cubicBezTo>
                <a:cubicBezTo>
                  <a:pt x="44507" y="50442"/>
                  <a:pt x="33338" y="39352"/>
                  <a:pt x="33338" y="25400"/>
                </a:cubicBezTo>
                <a:cubicBezTo>
                  <a:pt x="33338" y="11090"/>
                  <a:pt x="44507" y="0"/>
                  <a:pt x="5855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sz="900" dirty="0">
              <a:latin typeface="Lato Light" panose="020F0502020204030203" pitchFamily="34" charset="0"/>
            </a:endParaRPr>
          </a:p>
        </p:txBody>
      </p:sp>
      <p:sp>
        <p:nvSpPr>
          <p:cNvPr id="43" name="Freeform 45">
            <a:extLst>
              <a:ext uri="{FF2B5EF4-FFF2-40B4-BE49-F238E27FC236}">
                <a16:creationId xmlns:a16="http://schemas.microsoft.com/office/drawing/2014/main" id="{E84225E1-7EB7-E09E-739F-353945750B8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872038" y="3950781"/>
            <a:ext cx="457621" cy="458307"/>
          </a:xfrm>
          <a:custGeom>
            <a:avLst/>
            <a:gdLst>
              <a:gd name="T0" fmla="*/ 2147483646 w 811"/>
              <a:gd name="T1" fmla="*/ 2147483646 h 811"/>
              <a:gd name="T2" fmla="*/ 2147483646 w 811"/>
              <a:gd name="T3" fmla="*/ 2147483646 h 811"/>
              <a:gd name="T4" fmla="*/ 2147483646 w 811"/>
              <a:gd name="T5" fmla="*/ 2147483646 h 811"/>
              <a:gd name="T6" fmla="*/ 2147483646 w 811"/>
              <a:gd name="T7" fmla="*/ 2147483646 h 811"/>
              <a:gd name="T8" fmla="*/ 2147483646 w 811"/>
              <a:gd name="T9" fmla="*/ 2147483646 h 811"/>
              <a:gd name="T10" fmla="*/ 2147483646 w 811"/>
              <a:gd name="T11" fmla="*/ 2147483646 h 811"/>
              <a:gd name="T12" fmla="*/ 2147483646 w 811"/>
              <a:gd name="T13" fmla="*/ 2147483646 h 811"/>
              <a:gd name="T14" fmla="*/ 2147483646 w 811"/>
              <a:gd name="T15" fmla="*/ 2147483646 h 811"/>
              <a:gd name="T16" fmla="*/ 2147483646 w 811"/>
              <a:gd name="T17" fmla="*/ 2147483646 h 811"/>
              <a:gd name="T18" fmla="*/ 2147483646 w 811"/>
              <a:gd name="T19" fmla="*/ 2147483646 h 811"/>
              <a:gd name="T20" fmla="*/ 2147483646 w 811"/>
              <a:gd name="T21" fmla="*/ 2147483646 h 811"/>
              <a:gd name="T22" fmla="*/ 2147483646 w 811"/>
              <a:gd name="T23" fmla="*/ 2147483646 h 811"/>
              <a:gd name="T24" fmla="*/ 2147483646 w 811"/>
              <a:gd name="T25" fmla="*/ 2147483646 h 811"/>
              <a:gd name="T26" fmla="*/ 2147483646 w 811"/>
              <a:gd name="T27" fmla="*/ 2147483646 h 811"/>
              <a:gd name="T28" fmla="*/ 2147483646 w 811"/>
              <a:gd name="T29" fmla="*/ 2147483646 h 811"/>
              <a:gd name="T30" fmla="*/ 2147483646 w 811"/>
              <a:gd name="T31" fmla="*/ 2147483646 h 811"/>
              <a:gd name="T32" fmla="*/ 2147483646 w 811"/>
              <a:gd name="T33" fmla="*/ 2147483646 h 811"/>
              <a:gd name="T34" fmla="*/ 2147483646 w 811"/>
              <a:gd name="T35" fmla="*/ 2147483646 h 811"/>
              <a:gd name="T36" fmla="*/ 2147483646 w 811"/>
              <a:gd name="T37" fmla="*/ 2147483646 h 811"/>
              <a:gd name="T38" fmla="*/ 2147483646 w 811"/>
              <a:gd name="T39" fmla="*/ 2147483646 h 811"/>
              <a:gd name="T40" fmla="*/ 2147483646 w 811"/>
              <a:gd name="T41" fmla="*/ 2147483646 h 811"/>
              <a:gd name="T42" fmla="*/ 2147483646 w 811"/>
              <a:gd name="T43" fmla="*/ 2147483646 h 811"/>
              <a:gd name="T44" fmla="*/ 2147483646 w 811"/>
              <a:gd name="T45" fmla="*/ 2147483646 h 811"/>
              <a:gd name="T46" fmla="*/ 2147483646 w 811"/>
              <a:gd name="T47" fmla="*/ 2147483646 h 811"/>
              <a:gd name="T48" fmla="*/ 2147483646 w 811"/>
              <a:gd name="T49" fmla="*/ 2147483646 h 811"/>
              <a:gd name="T50" fmla="*/ 2147483646 w 811"/>
              <a:gd name="T51" fmla="*/ 2147483646 h 811"/>
              <a:gd name="T52" fmla="*/ 2147483646 w 811"/>
              <a:gd name="T53" fmla="*/ 2147483646 h 811"/>
              <a:gd name="T54" fmla="*/ 2147483646 w 811"/>
              <a:gd name="T55" fmla="*/ 2147483646 h 811"/>
              <a:gd name="T56" fmla="*/ 2147483646 w 811"/>
              <a:gd name="T57" fmla="*/ 2147483646 h 811"/>
              <a:gd name="T58" fmla="*/ 2147483646 w 811"/>
              <a:gd name="T59" fmla="*/ 2147483646 h 811"/>
              <a:gd name="T60" fmla="*/ 2147483646 w 811"/>
              <a:gd name="T61" fmla="*/ 2147483646 h 811"/>
              <a:gd name="T62" fmla="*/ 2147483646 w 811"/>
              <a:gd name="T63" fmla="*/ 2147483646 h 811"/>
              <a:gd name="T64" fmla="*/ 2147483646 w 811"/>
              <a:gd name="T65" fmla="*/ 2147483646 h 811"/>
              <a:gd name="T66" fmla="*/ 2147483646 w 811"/>
              <a:gd name="T67" fmla="*/ 2147483646 h 811"/>
              <a:gd name="T68" fmla="*/ 2147483646 w 811"/>
              <a:gd name="T69" fmla="*/ 2147483646 h 811"/>
              <a:gd name="T70" fmla="*/ 2147483646 w 811"/>
              <a:gd name="T71" fmla="*/ 2147483646 h 811"/>
              <a:gd name="T72" fmla="*/ 2147483646 w 811"/>
              <a:gd name="T73" fmla="*/ 2147483646 h 811"/>
              <a:gd name="T74" fmla="*/ 2147483646 w 811"/>
              <a:gd name="T75" fmla="*/ 2147483646 h 811"/>
              <a:gd name="T76" fmla="*/ 2147483646 w 811"/>
              <a:gd name="T77" fmla="*/ 2147483646 h 811"/>
              <a:gd name="T78" fmla="*/ 2147483646 w 811"/>
              <a:gd name="T79" fmla="*/ 2147483646 h 811"/>
              <a:gd name="T80" fmla="*/ 2147483646 w 811"/>
              <a:gd name="T81" fmla="*/ 2147483646 h 811"/>
              <a:gd name="T82" fmla="*/ 2147483646 w 811"/>
              <a:gd name="T83" fmla="*/ 2147483646 h 811"/>
              <a:gd name="T84" fmla="*/ 2147483646 w 811"/>
              <a:gd name="T85" fmla="*/ 2147483646 h 811"/>
              <a:gd name="T86" fmla="*/ 2147483646 w 811"/>
              <a:gd name="T87" fmla="*/ 2147483646 h 811"/>
              <a:gd name="T88" fmla="*/ 2147483646 w 811"/>
              <a:gd name="T89" fmla="*/ 2147483646 h 811"/>
              <a:gd name="T90" fmla="*/ 2147483646 w 811"/>
              <a:gd name="T91" fmla="*/ 2147483646 h 811"/>
              <a:gd name="T92" fmla="*/ 2147483646 w 811"/>
              <a:gd name="T93" fmla="*/ 2147483646 h 811"/>
              <a:gd name="T94" fmla="*/ 2147483646 w 811"/>
              <a:gd name="T95" fmla="*/ 2147483646 h 811"/>
              <a:gd name="T96" fmla="*/ 2147483646 w 811"/>
              <a:gd name="T97" fmla="*/ 2147483646 h 811"/>
              <a:gd name="T98" fmla="*/ 2147483646 w 811"/>
              <a:gd name="T99" fmla="*/ 2147483646 h 811"/>
              <a:gd name="T100" fmla="*/ 0 w 811"/>
              <a:gd name="T101" fmla="*/ 2147483646 h 811"/>
              <a:gd name="T102" fmla="*/ 2147483646 w 811"/>
              <a:gd name="T103" fmla="*/ 2147483646 h 811"/>
              <a:gd name="T104" fmla="*/ 2147483646 w 811"/>
              <a:gd name="T105" fmla="*/ 2147483646 h 811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811" h="811">
                <a:moveTo>
                  <a:pt x="784" y="393"/>
                </a:moveTo>
                <a:lnTo>
                  <a:pt x="686" y="393"/>
                </a:lnTo>
                <a:cubicBezTo>
                  <a:pt x="684" y="342"/>
                  <a:pt x="668" y="295"/>
                  <a:pt x="642" y="254"/>
                </a:cubicBezTo>
                <a:lnTo>
                  <a:pt x="666" y="254"/>
                </a:lnTo>
                <a:cubicBezTo>
                  <a:pt x="669" y="254"/>
                  <a:pt x="673" y="253"/>
                  <a:pt x="675" y="251"/>
                </a:cubicBezTo>
                <a:lnTo>
                  <a:pt x="724" y="201"/>
                </a:lnTo>
                <a:cubicBezTo>
                  <a:pt x="760" y="257"/>
                  <a:pt x="782" y="323"/>
                  <a:pt x="784" y="393"/>
                </a:cubicBezTo>
                <a:close/>
                <a:moveTo>
                  <a:pt x="417" y="785"/>
                </a:moveTo>
                <a:lnTo>
                  <a:pt x="417" y="686"/>
                </a:lnTo>
                <a:cubicBezTo>
                  <a:pt x="563" y="681"/>
                  <a:pt x="680" y="563"/>
                  <a:pt x="686" y="418"/>
                </a:cubicBezTo>
                <a:lnTo>
                  <a:pt x="784" y="418"/>
                </a:lnTo>
                <a:cubicBezTo>
                  <a:pt x="778" y="618"/>
                  <a:pt x="617" y="779"/>
                  <a:pt x="417" y="785"/>
                </a:cubicBezTo>
                <a:close/>
                <a:moveTo>
                  <a:pt x="25" y="418"/>
                </a:moveTo>
                <a:lnTo>
                  <a:pt x="123" y="418"/>
                </a:lnTo>
                <a:cubicBezTo>
                  <a:pt x="130" y="563"/>
                  <a:pt x="247" y="681"/>
                  <a:pt x="393" y="686"/>
                </a:cubicBezTo>
                <a:lnTo>
                  <a:pt x="393" y="785"/>
                </a:lnTo>
                <a:cubicBezTo>
                  <a:pt x="193" y="779"/>
                  <a:pt x="31" y="618"/>
                  <a:pt x="25" y="418"/>
                </a:cubicBezTo>
                <a:close/>
                <a:moveTo>
                  <a:pt x="393" y="26"/>
                </a:moveTo>
                <a:lnTo>
                  <a:pt x="393" y="124"/>
                </a:lnTo>
                <a:cubicBezTo>
                  <a:pt x="247" y="131"/>
                  <a:pt x="130" y="248"/>
                  <a:pt x="123" y="393"/>
                </a:cubicBezTo>
                <a:lnTo>
                  <a:pt x="25" y="393"/>
                </a:lnTo>
                <a:cubicBezTo>
                  <a:pt x="31" y="194"/>
                  <a:pt x="193" y="32"/>
                  <a:pt x="393" y="26"/>
                </a:cubicBezTo>
                <a:close/>
                <a:moveTo>
                  <a:pt x="559" y="135"/>
                </a:moveTo>
                <a:lnTo>
                  <a:pt x="559" y="135"/>
                </a:lnTo>
                <a:cubicBezTo>
                  <a:pt x="557" y="138"/>
                  <a:pt x="556" y="141"/>
                  <a:pt x="556" y="144"/>
                </a:cubicBezTo>
                <a:lnTo>
                  <a:pt x="556" y="168"/>
                </a:lnTo>
                <a:cubicBezTo>
                  <a:pt x="515" y="143"/>
                  <a:pt x="468" y="126"/>
                  <a:pt x="417" y="124"/>
                </a:cubicBezTo>
                <a:lnTo>
                  <a:pt x="417" y="26"/>
                </a:lnTo>
                <a:cubicBezTo>
                  <a:pt x="488" y="29"/>
                  <a:pt x="553" y="50"/>
                  <a:pt x="609" y="85"/>
                </a:cubicBezTo>
                <a:lnTo>
                  <a:pt x="559" y="135"/>
                </a:lnTo>
                <a:close/>
                <a:moveTo>
                  <a:pt x="563" y="393"/>
                </a:moveTo>
                <a:lnTo>
                  <a:pt x="563" y="393"/>
                </a:lnTo>
                <a:cubicBezTo>
                  <a:pt x="560" y="359"/>
                  <a:pt x="547" y="327"/>
                  <a:pt x="525" y="302"/>
                </a:cubicBezTo>
                <a:lnTo>
                  <a:pt x="573" y="254"/>
                </a:lnTo>
                <a:lnTo>
                  <a:pt x="612" y="254"/>
                </a:lnTo>
                <a:cubicBezTo>
                  <a:pt x="641" y="294"/>
                  <a:pt x="659" y="342"/>
                  <a:pt x="661" y="393"/>
                </a:cubicBezTo>
                <a:lnTo>
                  <a:pt x="563" y="393"/>
                </a:lnTo>
                <a:close/>
                <a:moveTo>
                  <a:pt x="417" y="564"/>
                </a:moveTo>
                <a:lnTo>
                  <a:pt x="417" y="564"/>
                </a:lnTo>
                <a:cubicBezTo>
                  <a:pt x="495" y="558"/>
                  <a:pt x="558" y="496"/>
                  <a:pt x="563" y="418"/>
                </a:cubicBezTo>
                <a:lnTo>
                  <a:pt x="661" y="418"/>
                </a:lnTo>
                <a:cubicBezTo>
                  <a:pt x="655" y="550"/>
                  <a:pt x="549" y="656"/>
                  <a:pt x="417" y="662"/>
                </a:cubicBezTo>
                <a:lnTo>
                  <a:pt x="417" y="564"/>
                </a:lnTo>
                <a:close/>
                <a:moveTo>
                  <a:pt x="246" y="418"/>
                </a:moveTo>
                <a:lnTo>
                  <a:pt x="246" y="418"/>
                </a:lnTo>
                <a:cubicBezTo>
                  <a:pt x="252" y="496"/>
                  <a:pt x="314" y="558"/>
                  <a:pt x="393" y="564"/>
                </a:cubicBezTo>
                <a:lnTo>
                  <a:pt x="393" y="662"/>
                </a:lnTo>
                <a:cubicBezTo>
                  <a:pt x="260" y="656"/>
                  <a:pt x="154" y="550"/>
                  <a:pt x="148" y="418"/>
                </a:cubicBezTo>
                <a:lnTo>
                  <a:pt x="246" y="418"/>
                </a:lnTo>
                <a:close/>
                <a:moveTo>
                  <a:pt x="393" y="246"/>
                </a:moveTo>
                <a:lnTo>
                  <a:pt x="393" y="246"/>
                </a:lnTo>
                <a:cubicBezTo>
                  <a:pt x="314" y="253"/>
                  <a:pt x="252" y="315"/>
                  <a:pt x="246" y="393"/>
                </a:cubicBezTo>
                <a:lnTo>
                  <a:pt x="148" y="393"/>
                </a:lnTo>
                <a:cubicBezTo>
                  <a:pt x="154" y="261"/>
                  <a:pt x="260" y="155"/>
                  <a:pt x="393" y="149"/>
                </a:cubicBezTo>
                <a:lnTo>
                  <a:pt x="393" y="246"/>
                </a:lnTo>
                <a:close/>
                <a:moveTo>
                  <a:pt x="508" y="285"/>
                </a:moveTo>
                <a:lnTo>
                  <a:pt x="508" y="285"/>
                </a:lnTo>
                <a:cubicBezTo>
                  <a:pt x="483" y="263"/>
                  <a:pt x="452" y="249"/>
                  <a:pt x="417" y="246"/>
                </a:cubicBezTo>
                <a:lnTo>
                  <a:pt x="417" y="148"/>
                </a:lnTo>
                <a:cubicBezTo>
                  <a:pt x="469" y="151"/>
                  <a:pt x="516" y="169"/>
                  <a:pt x="556" y="198"/>
                </a:cubicBezTo>
                <a:lnTo>
                  <a:pt x="556" y="237"/>
                </a:lnTo>
                <a:lnTo>
                  <a:pt x="508" y="285"/>
                </a:lnTo>
                <a:close/>
                <a:moveTo>
                  <a:pt x="503" y="418"/>
                </a:moveTo>
                <a:lnTo>
                  <a:pt x="539" y="418"/>
                </a:lnTo>
                <a:cubicBezTo>
                  <a:pt x="533" y="482"/>
                  <a:pt x="481" y="534"/>
                  <a:pt x="417" y="540"/>
                </a:cubicBezTo>
                <a:lnTo>
                  <a:pt x="417" y="504"/>
                </a:lnTo>
                <a:cubicBezTo>
                  <a:pt x="417" y="497"/>
                  <a:pt x="411" y="491"/>
                  <a:pt x="405" y="491"/>
                </a:cubicBezTo>
                <a:cubicBezTo>
                  <a:pt x="398" y="491"/>
                  <a:pt x="393" y="497"/>
                  <a:pt x="393" y="504"/>
                </a:cubicBezTo>
                <a:lnTo>
                  <a:pt x="393" y="540"/>
                </a:lnTo>
                <a:cubicBezTo>
                  <a:pt x="328" y="534"/>
                  <a:pt x="276" y="482"/>
                  <a:pt x="270" y="418"/>
                </a:cubicBezTo>
                <a:lnTo>
                  <a:pt x="307" y="418"/>
                </a:lnTo>
                <a:cubicBezTo>
                  <a:pt x="313" y="418"/>
                  <a:pt x="319" y="412"/>
                  <a:pt x="319" y="406"/>
                </a:cubicBezTo>
                <a:cubicBezTo>
                  <a:pt x="319" y="399"/>
                  <a:pt x="313" y="393"/>
                  <a:pt x="307" y="393"/>
                </a:cubicBezTo>
                <a:lnTo>
                  <a:pt x="270" y="393"/>
                </a:lnTo>
                <a:cubicBezTo>
                  <a:pt x="276" y="329"/>
                  <a:pt x="328" y="277"/>
                  <a:pt x="393" y="271"/>
                </a:cubicBezTo>
                <a:lnTo>
                  <a:pt x="393" y="308"/>
                </a:lnTo>
                <a:cubicBezTo>
                  <a:pt x="393" y="314"/>
                  <a:pt x="398" y="320"/>
                  <a:pt x="405" y="320"/>
                </a:cubicBezTo>
                <a:cubicBezTo>
                  <a:pt x="411" y="320"/>
                  <a:pt x="417" y="314"/>
                  <a:pt x="417" y="308"/>
                </a:cubicBezTo>
                <a:lnTo>
                  <a:pt x="417" y="271"/>
                </a:lnTo>
                <a:cubicBezTo>
                  <a:pt x="445" y="274"/>
                  <a:pt x="471" y="285"/>
                  <a:pt x="490" y="302"/>
                </a:cubicBezTo>
                <a:lnTo>
                  <a:pt x="396" y="397"/>
                </a:lnTo>
                <a:cubicBezTo>
                  <a:pt x="391" y="401"/>
                  <a:pt x="391" y="409"/>
                  <a:pt x="396" y="414"/>
                </a:cubicBezTo>
                <a:cubicBezTo>
                  <a:pt x="398" y="416"/>
                  <a:pt x="401" y="418"/>
                  <a:pt x="405" y="418"/>
                </a:cubicBezTo>
                <a:cubicBezTo>
                  <a:pt x="408" y="418"/>
                  <a:pt x="411" y="416"/>
                  <a:pt x="413" y="414"/>
                </a:cubicBezTo>
                <a:lnTo>
                  <a:pt x="508" y="319"/>
                </a:lnTo>
                <a:cubicBezTo>
                  <a:pt x="525" y="340"/>
                  <a:pt x="536" y="365"/>
                  <a:pt x="539" y="393"/>
                </a:cubicBezTo>
                <a:lnTo>
                  <a:pt x="503" y="393"/>
                </a:lnTo>
                <a:cubicBezTo>
                  <a:pt x="496" y="393"/>
                  <a:pt x="490" y="399"/>
                  <a:pt x="490" y="406"/>
                </a:cubicBezTo>
                <a:cubicBezTo>
                  <a:pt x="490" y="412"/>
                  <a:pt x="496" y="418"/>
                  <a:pt x="503" y="418"/>
                </a:cubicBezTo>
                <a:close/>
                <a:moveTo>
                  <a:pt x="687" y="43"/>
                </a:moveTo>
                <a:lnTo>
                  <a:pt x="687" y="112"/>
                </a:lnTo>
                <a:cubicBezTo>
                  <a:pt x="687" y="118"/>
                  <a:pt x="692" y="124"/>
                  <a:pt x="699" y="124"/>
                </a:cubicBezTo>
                <a:lnTo>
                  <a:pt x="767" y="124"/>
                </a:lnTo>
                <a:lnTo>
                  <a:pt x="661" y="230"/>
                </a:lnTo>
                <a:lnTo>
                  <a:pt x="580" y="230"/>
                </a:lnTo>
                <a:lnTo>
                  <a:pt x="580" y="149"/>
                </a:lnTo>
                <a:lnTo>
                  <a:pt x="687" y="43"/>
                </a:lnTo>
                <a:close/>
                <a:moveTo>
                  <a:pt x="805" y="120"/>
                </a:moveTo>
                <a:lnTo>
                  <a:pt x="805" y="120"/>
                </a:lnTo>
                <a:cubicBezTo>
                  <a:pt x="809" y="117"/>
                  <a:pt x="810" y="112"/>
                  <a:pt x="808" y="107"/>
                </a:cubicBezTo>
                <a:cubicBezTo>
                  <a:pt x="806" y="102"/>
                  <a:pt x="802" y="99"/>
                  <a:pt x="797" y="99"/>
                </a:cubicBezTo>
                <a:lnTo>
                  <a:pt x="729" y="99"/>
                </a:lnTo>
                <a:lnTo>
                  <a:pt x="805" y="22"/>
                </a:lnTo>
                <a:cubicBezTo>
                  <a:pt x="810" y="17"/>
                  <a:pt x="810" y="9"/>
                  <a:pt x="805" y="4"/>
                </a:cubicBezTo>
                <a:cubicBezTo>
                  <a:pt x="801" y="0"/>
                  <a:pt x="793" y="0"/>
                  <a:pt x="788" y="4"/>
                </a:cubicBezTo>
                <a:lnTo>
                  <a:pt x="711" y="82"/>
                </a:lnTo>
                <a:lnTo>
                  <a:pt x="711" y="13"/>
                </a:lnTo>
                <a:cubicBezTo>
                  <a:pt x="711" y="9"/>
                  <a:pt x="708" y="4"/>
                  <a:pt x="703" y="2"/>
                </a:cubicBezTo>
                <a:cubicBezTo>
                  <a:pt x="699" y="0"/>
                  <a:pt x="694" y="1"/>
                  <a:pt x="690" y="4"/>
                </a:cubicBezTo>
                <a:lnTo>
                  <a:pt x="627" y="68"/>
                </a:lnTo>
                <a:cubicBezTo>
                  <a:pt x="563" y="26"/>
                  <a:pt x="486" y="1"/>
                  <a:pt x="405" y="1"/>
                </a:cubicBezTo>
                <a:cubicBezTo>
                  <a:pt x="182" y="1"/>
                  <a:pt x="0" y="183"/>
                  <a:pt x="0" y="406"/>
                </a:cubicBezTo>
                <a:cubicBezTo>
                  <a:pt x="0" y="628"/>
                  <a:pt x="182" y="810"/>
                  <a:pt x="405" y="810"/>
                </a:cubicBezTo>
                <a:cubicBezTo>
                  <a:pt x="627" y="810"/>
                  <a:pt x="809" y="628"/>
                  <a:pt x="809" y="406"/>
                </a:cubicBezTo>
                <a:cubicBezTo>
                  <a:pt x="809" y="323"/>
                  <a:pt x="784" y="247"/>
                  <a:pt x="742" y="184"/>
                </a:cubicBezTo>
                <a:lnTo>
                  <a:pt x="805" y="1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900" dirty="0">
              <a:latin typeface="Lato Light" panose="020F0502020204030203" pitchFamily="34" charset="0"/>
            </a:endParaRPr>
          </a:p>
        </p:txBody>
      </p:sp>
      <p:sp>
        <p:nvSpPr>
          <p:cNvPr id="44" name="Freeform 1020">
            <a:extLst>
              <a:ext uri="{FF2B5EF4-FFF2-40B4-BE49-F238E27FC236}">
                <a16:creationId xmlns:a16="http://schemas.microsoft.com/office/drawing/2014/main" id="{2F84FE9B-6A76-2CE7-AD97-247E94EC9A3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200078" y="3949063"/>
            <a:ext cx="461743" cy="461743"/>
          </a:xfrm>
          <a:custGeom>
            <a:avLst/>
            <a:gdLst>
              <a:gd name="T0" fmla="*/ 85474451 w 293328"/>
              <a:gd name="T1" fmla="*/ 124201846 h 293329"/>
              <a:gd name="T2" fmla="*/ 3778320 w 293328"/>
              <a:gd name="T3" fmla="*/ 102219194 h 293329"/>
              <a:gd name="T4" fmla="*/ 121049923 w 293328"/>
              <a:gd name="T5" fmla="*/ 111326137 h 293329"/>
              <a:gd name="T6" fmla="*/ 3778320 w 293328"/>
              <a:gd name="T7" fmla="*/ 102219194 h 293329"/>
              <a:gd name="T8" fmla="*/ 71726361 w 293328"/>
              <a:gd name="T9" fmla="*/ 78335768 h 293329"/>
              <a:gd name="T10" fmla="*/ 93698092 w 293328"/>
              <a:gd name="T11" fmla="*/ 78335768 h 293329"/>
              <a:gd name="T12" fmla="*/ 95110857 w 293328"/>
              <a:gd name="T13" fmla="*/ 70993837 h 293329"/>
              <a:gd name="T14" fmla="*/ 95581508 w 293328"/>
              <a:gd name="T15" fmla="*/ 89985905 h 293329"/>
              <a:gd name="T16" fmla="*/ 67959254 w 293328"/>
              <a:gd name="T17" fmla="*/ 78335768 h 293329"/>
              <a:gd name="T18" fmla="*/ 34461138 w 293328"/>
              <a:gd name="T19" fmla="*/ 70675192 h 293329"/>
              <a:gd name="T20" fmla="*/ 32891973 w 293328"/>
              <a:gd name="T21" fmla="*/ 85996548 h 293329"/>
              <a:gd name="T22" fmla="*/ 53294304 w 293328"/>
              <a:gd name="T23" fmla="*/ 73547525 h 293329"/>
              <a:gd name="T24" fmla="*/ 58787775 w 293328"/>
              <a:gd name="T25" fmla="*/ 78335768 h 293329"/>
              <a:gd name="T26" fmla="*/ 31008234 w 293328"/>
              <a:gd name="T27" fmla="*/ 89985905 h 293329"/>
              <a:gd name="T28" fmla="*/ 31793207 w 293328"/>
              <a:gd name="T29" fmla="*/ 70993837 h 293329"/>
              <a:gd name="T30" fmla="*/ 78746641 w 293328"/>
              <a:gd name="T31" fmla="*/ 62408809 h 293329"/>
              <a:gd name="T32" fmla="*/ 83061364 w 293328"/>
              <a:gd name="T33" fmla="*/ 57940157 h 293329"/>
              <a:gd name="T34" fmla="*/ 44381591 w 293328"/>
              <a:gd name="T35" fmla="*/ 66877349 h 293329"/>
              <a:gd name="T36" fmla="*/ 83061364 w 293328"/>
              <a:gd name="T37" fmla="*/ 54087441 h 293329"/>
              <a:gd name="T38" fmla="*/ 74893516 w 293328"/>
              <a:gd name="T39" fmla="*/ 62408809 h 293329"/>
              <a:gd name="T40" fmla="*/ 52548940 w 293328"/>
              <a:gd name="T41" fmla="*/ 62408809 h 293329"/>
              <a:gd name="T42" fmla="*/ 44381591 w 293328"/>
              <a:gd name="T43" fmla="*/ 54087441 h 293329"/>
              <a:gd name="T44" fmla="*/ 71726361 w 293328"/>
              <a:gd name="T45" fmla="*/ 34116309 h 293329"/>
              <a:gd name="T46" fmla="*/ 93698092 w 293328"/>
              <a:gd name="T47" fmla="*/ 34116309 h 293329"/>
              <a:gd name="T48" fmla="*/ 95110857 w 293328"/>
              <a:gd name="T49" fmla="*/ 26615194 h 293329"/>
              <a:gd name="T50" fmla="*/ 95581508 w 293328"/>
              <a:gd name="T51" fmla="*/ 45606589 h 293329"/>
              <a:gd name="T52" fmla="*/ 67959254 w 293328"/>
              <a:gd name="T53" fmla="*/ 34116309 h 293329"/>
              <a:gd name="T54" fmla="*/ 34461138 w 293328"/>
              <a:gd name="T55" fmla="*/ 26295949 h 293329"/>
              <a:gd name="T56" fmla="*/ 32891973 w 293328"/>
              <a:gd name="T57" fmla="*/ 41617468 h 293329"/>
              <a:gd name="T58" fmla="*/ 53294304 w 293328"/>
              <a:gd name="T59" fmla="*/ 29168267 h 293329"/>
              <a:gd name="T60" fmla="*/ 58787775 w 293328"/>
              <a:gd name="T61" fmla="*/ 34116309 h 293329"/>
              <a:gd name="T62" fmla="*/ 31008234 w 293328"/>
              <a:gd name="T63" fmla="*/ 45606589 h 293329"/>
              <a:gd name="T64" fmla="*/ 31793207 w 293328"/>
              <a:gd name="T65" fmla="*/ 26615194 h 293329"/>
              <a:gd name="T66" fmla="*/ 110188614 w 293328"/>
              <a:gd name="T67" fmla="*/ 98451202 h 293329"/>
              <a:gd name="T68" fmla="*/ 121049923 w 293328"/>
              <a:gd name="T69" fmla="*/ 19471217 h 293329"/>
              <a:gd name="T70" fmla="*/ 3778320 w 293328"/>
              <a:gd name="T71" fmla="*/ 22768212 h 293329"/>
              <a:gd name="T72" fmla="*/ 17945078 w 293328"/>
              <a:gd name="T73" fmla="*/ 19471217 h 293329"/>
              <a:gd name="T74" fmla="*/ 78746641 w 293328"/>
              <a:gd name="T75" fmla="*/ 18989436 h 293329"/>
              <a:gd name="T76" fmla="*/ 83061364 w 293328"/>
              <a:gd name="T77" fmla="*/ 14377190 h 293329"/>
              <a:gd name="T78" fmla="*/ 44381591 w 293328"/>
              <a:gd name="T79" fmla="*/ 23601689 h 293329"/>
              <a:gd name="T80" fmla="*/ 83061364 w 293328"/>
              <a:gd name="T81" fmla="*/ 10401063 h 293329"/>
              <a:gd name="T82" fmla="*/ 74893516 w 293328"/>
              <a:gd name="T83" fmla="*/ 18989436 h 293329"/>
              <a:gd name="T84" fmla="*/ 52548940 w 293328"/>
              <a:gd name="T85" fmla="*/ 18989436 h 293329"/>
              <a:gd name="T86" fmla="*/ 44381591 w 293328"/>
              <a:gd name="T87" fmla="*/ 10401063 h 293329"/>
              <a:gd name="T88" fmla="*/ 106253523 w 293328"/>
              <a:gd name="T89" fmla="*/ 98451202 h 293329"/>
              <a:gd name="T90" fmla="*/ 19990681 w 293328"/>
              <a:gd name="T91" fmla="*/ 0 h 293329"/>
              <a:gd name="T92" fmla="*/ 110188614 w 293328"/>
              <a:gd name="T93" fmla="*/ 15545896 h 293329"/>
              <a:gd name="T94" fmla="*/ 128133161 w 293328"/>
              <a:gd name="T95" fmla="*/ 108028786 h 293329"/>
              <a:gd name="T96" fmla="*/ 89252767 w 293328"/>
              <a:gd name="T97" fmla="*/ 124201846 h 293329"/>
              <a:gd name="T98" fmla="*/ 102947275 w 293328"/>
              <a:gd name="T99" fmla="*/ 128127419 h 293329"/>
              <a:gd name="T100" fmla="*/ 25185853 w 293328"/>
              <a:gd name="T101" fmla="*/ 124201846 h 293329"/>
              <a:gd name="T102" fmla="*/ 7083633 w 293328"/>
              <a:gd name="T103" fmla="*/ 115252161 h 293329"/>
              <a:gd name="T104" fmla="*/ 7083633 w 293328"/>
              <a:gd name="T105" fmla="*/ 15545896 h 293329"/>
              <a:gd name="T106" fmla="*/ 19990681 w 293328"/>
              <a:gd name="T107" fmla="*/ 0 h 293329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293328" h="293329">
                <a:moveTo>
                  <a:pt x="97656" y="263852"/>
                </a:moveTo>
                <a:lnTo>
                  <a:pt x="97656" y="284342"/>
                </a:lnTo>
                <a:lnTo>
                  <a:pt x="195672" y="284342"/>
                </a:lnTo>
                <a:lnTo>
                  <a:pt x="195672" y="263852"/>
                </a:lnTo>
                <a:lnTo>
                  <a:pt x="97656" y="263852"/>
                </a:lnTo>
                <a:close/>
                <a:moveTo>
                  <a:pt x="8648" y="234016"/>
                </a:moveTo>
                <a:lnTo>
                  <a:pt x="8648" y="247316"/>
                </a:lnTo>
                <a:cubicBezTo>
                  <a:pt x="8648" y="251271"/>
                  <a:pt x="11891" y="254865"/>
                  <a:pt x="16216" y="254865"/>
                </a:cubicBezTo>
                <a:lnTo>
                  <a:pt x="277112" y="254865"/>
                </a:lnTo>
                <a:cubicBezTo>
                  <a:pt x="281436" y="254865"/>
                  <a:pt x="284679" y="251271"/>
                  <a:pt x="284679" y="247316"/>
                </a:cubicBezTo>
                <a:lnTo>
                  <a:pt x="284679" y="234016"/>
                </a:lnTo>
                <a:lnTo>
                  <a:pt x="8648" y="234016"/>
                </a:lnTo>
                <a:close/>
                <a:moveTo>
                  <a:pt x="167791" y="161800"/>
                </a:moveTo>
                <a:cubicBezTo>
                  <a:pt x="169587" y="163261"/>
                  <a:pt x="169946" y="166550"/>
                  <a:pt x="168509" y="168376"/>
                </a:cubicBezTo>
                <a:cubicBezTo>
                  <a:pt x="165994" y="171299"/>
                  <a:pt x="164198" y="175319"/>
                  <a:pt x="164198" y="179338"/>
                </a:cubicBezTo>
                <a:lnTo>
                  <a:pt x="164198" y="196876"/>
                </a:lnTo>
                <a:lnTo>
                  <a:pt x="214497" y="196876"/>
                </a:lnTo>
                <a:lnTo>
                  <a:pt x="214497" y="179338"/>
                </a:lnTo>
                <a:cubicBezTo>
                  <a:pt x="214497" y="175319"/>
                  <a:pt x="213419" y="171299"/>
                  <a:pt x="210545" y="168376"/>
                </a:cubicBezTo>
                <a:cubicBezTo>
                  <a:pt x="209108" y="166550"/>
                  <a:pt x="209467" y="163261"/>
                  <a:pt x="211263" y="161800"/>
                </a:cubicBezTo>
                <a:cubicBezTo>
                  <a:pt x="213060" y="160338"/>
                  <a:pt x="215934" y="160338"/>
                  <a:pt x="217731" y="162530"/>
                </a:cubicBezTo>
                <a:cubicBezTo>
                  <a:pt x="221323" y="167280"/>
                  <a:pt x="223479" y="173492"/>
                  <a:pt x="223479" y="179338"/>
                </a:cubicBezTo>
                <a:lnTo>
                  <a:pt x="223479" y="201625"/>
                </a:lnTo>
                <a:cubicBezTo>
                  <a:pt x="223479" y="203818"/>
                  <a:pt x="221683" y="206010"/>
                  <a:pt x="218808" y="206010"/>
                </a:cubicBezTo>
                <a:lnTo>
                  <a:pt x="159887" y="206010"/>
                </a:lnTo>
                <a:cubicBezTo>
                  <a:pt x="157372" y="206010"/>
                  <a:pt x="155575" y="203818"/>
                  <a:pt x="155575" y="201625"/>
                </a:cubicBezTo>
                <a:lnTo>
                  <a:pt x="155575" y="179338"/>
                </a:lnTo>
                <a:cubicBezTo>
                  <a:pt x="155575" y="173492"/>
                  <a:pt x="157731" y="167280"/>
                  <a:pt x="161324" y="162530"/>
                </a:cubicBezTo>
                <a:cubicBezTo>
                  <a:pt x="163120" y="160338"/>
                  <a:pt x="165994" y="160338"/>
                  <a:pt x="167791" y="161800"/>
                </a:cubicBezTo>
                <a:close/>
                <a:moveTo>
                  <a:pt x="78890" y="161800"/>
                </a:moveTo>
                <a:cubicBezTo>
                  <a:pt x="80687" y="163261"/>
                  <a:pt x="81046" y="166550"/>
                  <a:pt x="79250" y="168376"/>
                </a:cubicBezTo>
                <a:cubicBezTo>
                  <a:pt x="76735" y="171299"/>
                  <a:pt x="75297" y="175319"/>
                  <a:pt x="75297" y="179338"/>
                </a:cubicBezTo>
                <a:lnTo>
                  <a:pt x="75297" y="196876"/>
                </a:lnTo>
                <a:lnTo>
                  <a:pt x="125956" y="196876"/>
                </a:lnTo>
                <a:lnTo>
                  <a:pt x="125956" y="179338"/>
                </a:lnTo>
                <a:cubicBezTo>
                  <a:pt x="125956" y="175319"/>
                  <a:pt x="124160" y="171299"/>
                  <a:pt x="122004" y="168376"/>
                </a:cubicBezTo>
                <a:cubicBezTo>
                  <a:pt x="120208" y="166550"/>
                  <a:pt x="120567" y="163261"/>
                  <a:pt x="122363" y="161800"/>
                </a:cubicBezTo>
                <a:cubicBezTo>
                  <a:pt x="124160" y="160338"/>
                  <a:pt x="127034" y="160338"/>
                  <a:pt x="128471" y="162530"/>
                </a:cubicBezTo>
                <a:cubicBezTo>
                  <a:pt x="132423" y="167280"/>
                  <a:pt x="134579" y="173492"/>
                  <a:pt x="134579" y="179338"/>
                </a:cubicBezTo>
                <a:lnTo>
                  <a:pt x="134579" y="201625"/>
                </a:lnTo>
                <a:cubicBezTo>
                  <a:pt x="134579" y="203818"/>
                  <a:pt x="132423" y="206010"/>
                  <a:pt x="130268" y="206010"/>
                </a:cubicBezTo>
                <a:lnTo>
                  <a:pt x="70986" y="206010"/>
                </a:lnTo>
                <a:cubicBezTo>
                  <a:pt x="68471" y="206010"/>
                  <a:pt x="66675" y="203818"/>
                  <a:pt x="66675" y="201625"/>
                </a:cubicBezTo>
                <a:lnTo>
                  <a:pt x="66675" y="179338"/>
                </a:lnTo>
                <a:cubicBezTo>
                  <a:pt x="66675" y="173492"/>
                  <a:pt x="68471" y="167280"/>
                  <a:pt x="72782" y="162530"/>
                </a:cubicBezTo>
                <a:cubicBezTo>
                  <a:pt x="74220" y="160338"/>
                  <a:pt x="76735" y="160338"/>
                  <a:pt x="78890" y="161800"/>
                </a:cubicBezTo>
                <a:close/>
                <a:moveTo>
                  <a:pt x="190147" y="132645"/>
                </a:moveTo>
                <a:cubicBezTo>
                  <a:pt x="184856" y="132645"/>
                  <a:pt x="180270" y="137231"/>
                  <a:pt x="180270" y="142875"/>
                </a:cubicBezTo>
                <a:cubicBezTo>
                  <a:pt x="180270" y="148520"/>
                  <a:pt x="184856" y="153106"/>
                  <a:pt x="190147" y="153106"/>
                </a:cubicBezTo>
                <a:cubicBezTo>
                  <a:pt x="195792" y="153106"/>
                  <a:pt x="200378" y="148520"/>
                  <a:pt x="200378" y="142875"/>
                </a:cubicBezTo>
                <a:cubicBezTo>
                  <a:pt x="200378" y="137231"/>
                  <a:pt x="195792" y="132645"/>
                  <a:pt x="190147" y="132645"/>
                </a:cubicBezTo>
                <a:close/>
                <a:moveTo>
                  <a:pt x="101600" y="132645"/>
                </a:moveTo>
                <a:cubicBezTo>
                  <a:pt x="95603" y="132645"/>
                  <a:pt x="91017" y="137231"/>
                  <a:pt x="91017" y="142875"/>
                </a:cubicBezTo>
                <a:cubicBezTo>
                  <a:pt x="91017" y="148520"/>
                  <a:pt x="95603" y="153106"/>
                  <a:pt x="101600" y="153106"/>
                </a:cubicBezTo>
                <a:cubicBezTo>
                  <a:pt x="106892" y="153106"/>
                  <a:pt x="111831" y="148520"/>
                  <a:pt x="111831" y="142875"/>
                </a:cubicBezTo>
                <a:cubicBezTo>
                  <a:pt x="111831" y="137231"/>
                  <a:pt x="106892" y="132645"/>
                  <a:pt x="101600" y="132645"/>
                </a:cubicBezTo>
                <a:close/>
                <a:moveTo>
                  <a:pt x="190147" y="123825"/>
                </a:moveTo>
                <a:cubicBezTo>
                  <a:pt x="200731" y="123825"/>
                  <a:pt x="209197" y="132645"/>
                  <a:pt x="209197" y="142875"/>
                </a:cubicBezTo>
                <a:cubicBezTo>
                  <a:pt x="209197" y="153106"/>
                  <a:pt x="200731" y="161572"/>
                  <a:pt x="190147" y="161572"/>
                </a:cubicBezTo>
                <a:cubicBezTo>
                  <a:pt x="179917" y="161572"/>
                  <a:pt x="171450" y="153106"/>
                  <a:pt x="171450" y="142875"/>
                </a:cubicBezTo>
                <a:cubicBezTo>
                  <a:pt x="171450" y="132645"/>
                  <a:pt x="179917" y="123825"/>
                  <a:pt x="190147" y="123825"/>
                </a:cubicBezTo>
                <a:close/>
                <a:moveTo>
                  <a:pt x="101600" y="123825"/>
                </a:moveTo>
                <a:cubicBezTo>
                  <a:pt x="111831" y="123825"/>
                  <a:pt x="120297" y="132645"/>
                  <a:pt x="120297" y="142875"/>
                </a:cubicBezTo>
                <a:cubicBezTo>
                  <a:pt x="120297" y="153106"/>
                  <a:pt x="111831" y="161572"/>
                  <a:pt x="101600" y="161572"/>
                </a:cubicBezTo>
                <a:cubicBezTo>
                  <a:pt x="91017" y="161572"/>
                  <a:pt x="82550" y="153106"/>
                  <a:pt x="82550" y="142875"/>
                </a:cubicBezTo>
                <a:cubicBezTo>
                  <a:pt x="82550" y="132645"/>
                  <a:pt x="91017" y="123825"/>
                  <a:pt x="101600" y="123825"/>
                </a:cubicBezTo>
                <a:close/>
                <a:moveTo>
                  <a:pt x="167791" y="60200"/>
                </a:moveTo>
                <a:cubicBezTo>
                  <a:pt x="169587" y="62027"/>
                  <a:pt x="169946" y="64584"/>
                  <a:pt x="168509" y="66776"/>
                </a:cubicBezTo>
                <a:cubicBezTo>
                  <a:pt x="165994" y="69699"/>
                  <a:pt x="164198" y="73719"/>
                  <a:pt x="164198" y="78103"/>
                </a:cubicBezTo>
                <a:lnTo>
                  <a:pt x="164198" y="95276"/>
                </a:lnTo>
                <a:lnTo>
                  <a:pt x="214497" y="95276"/>
                </a:lnTo>
                <a:lnTo>
                  <a:pt x="214497" y="78103"/>
                </a:lnTo>
                <a:cubicBezTo>
                  <a:pt x="214497" y="73719"/>
                  <a:pt x="213419" y="69699"/>
                  <a:pt x="210545" y="66776"/>
                </a:cubicBezTo>
                <a:cubicBezTo>
                  <a:pt x="209108" y="64584"/>
                  <a:pt x="209467" y="62027"/>
                  <a:pt x="211263" y="60200"/>
                </a:cubicBezTo>
                <a:cubicBezTo>
                  <a:pt x="213060" y="58738"/>
                  <a:pt x="215934" y="58738"/>
                  <a:pt x="217731" y="60930"/>
                </a:cubicBezTo>
                <a:cubicBezTo>
                  <a:pt x="221323" y="65680"/>
                  <a:pt x="223479" y="71892"/>
                  <a:pt x="223479" y="78103"/>
                </a:cubicBezTo>
                <a:lnTo>
                  <a:pt x="223479" y="100025"/>
                </a:lnTo>
                <a:cubicBezTo>
                  <a:pt x="223479" y="102218"/>
                  <a:pt x="221683" y="104410"/>
                  <a:pt x="218808" y="104410"/>
                </a:cubicBezTo>
                <a:lnTo>
                  <a:pt x="159887" y="104410"/>
                </a:lnTo>
                <a:cubicBezTo>
                  <a:pt x="157372" y="104410"/>
                  <a:pt x="155575" y="102218"/>
                  <a:pt x="155575" y="100025"/>
                </a:cubicBezTo>
                <a:lnTo>
                  <a:pt x="155575" y="78103"/>
                </a:lnTo>
                <a:cubicBezTo>
                  <a:pt x="155575" y="71892"/>
                  <a:pt x="157731" y="65680"/>
                  <a:pt x="161324" y="60930"/>
                </a:cubicBezTo>
                <a:cubicBezTo>
                  <a:pt x="163120" y="58738"/>
                  <a:pt x="165994" y="58738"/>
                  <a:pt x="167791" y="60200"/>
                </a:cubicBezTo>
                <a:close/>
                <a:moveTo>
                  <a:pt x="78890" y="60200"/>
                </a:moveTo>
                <a:cubicBezTo>
                  <a:pt x="80687" y="62027"/>
                  <a:pt x="81046" y="64584"/>
                  <a:pt x="79250" y="66776"/>
                </a:cubicBezTo>
                <a:cubicBezTo>
                  <a:pt x="76735" y="69699"/>
                  <a:pt x="75297" y="73719"/>
                  <a:pt x="75297" y="78103"/>
                </a:cubicBezTo>
                <a:lnTo>
                  <a:pt x="75297" y="95276"/>
                </a:lnTo>
                <a:lnTo>
                  <a:pt x="125956" y="95276"/>
                </a:lnTo>
                <a:lnTo>
                  <a:pt x="125956" y="78103"/>
                </a:lnTo>
                <a:cubicBezTo>
                  <a:pt x="125956" y="73719"/>
                  <a:pt x="124160" y="69699"/>
                  <a:pt x="122004" y="66776"/>
                </a:cubicBezTo>
                <a:cubicBezTo>
                  <a:pt x="120208" y="64584"/>
                  <a:pt x="120567" y="62027"/>
                  <a:pt x="122363" y="60200"/>
                </a:cubicBezTo>
                <a:cubicBezTo>
                  <a:pt x="124160" y="58738"/>
                  <a:pt x="127034" y="58738"/>
                  <a:pt x="128471" y="60930"/>
                </a:cubicBezTo>
                <a:cubicBezTo>
                  <a:pt x="132423" y="65680"/>
                  <a:pt x="134579" y="71892"/>
                  <a:pt x="134579" y="78103"/>
                </a:cubicBezTo>
                <a:lnTo>
                  <a:pt x="134579" y="100025"/>
                </a:lnTo>
                <a:cubicBezTo>
                  <a:pt x="134579" y="102218"/>
                  <a:pt x="132423" y="104410"/>
                  <a:pt x="130268" y="104410"/>
                </a:cubicBezTo>
                <a:lnTo>
                  <a:pt x="70986" y="104410"/>
                </a:lnTo>
                <a:cubicBezTo>
                  <a:pt x="68471" y="104410"/>
                  <a:pt x="66675" y="102218"/>
                  <a:pt x="66675" y="100025"/>
                </a:cubicBezTo>
                <a:lnTo>
                  <a:pt x="66675" y="78103"/>
                </a:lnTo>
                <a:cubicBezTo>
                  <a:pt x="66675" y="71892"/>
                  <a:pt x="68471" y="65680"/>
                  <a:pt x="72782" y="60930"/>
                </a:cubicBezTo>
                <a:cubicBezTo>
                  <a:pt x="74220" y="58738"/>
                  <a:pt x="76735" y="58738"/>
                  <a:pt x="78890" y="60200"/>
                </a:cubicBezTo>
                <a:close/>
                <a:moveTo>
                  <a:pt x="252248" y="44575"/>
                </a:moveTo>
                <a:lnTo>
                  <a:pt x="252248" y="225389"/>
                </a:lnTo>
                <a:lnTo>
                  <a:pt x="284679" y="225389"/>
                </a:lnTo>
                <a:lnTo>
                  <a:pt x="284679" y="52124"/>
                </a:lnTo>
                <a:cubicBezTo>
                  <a:pt x="284679" y="47810"/>
                  <a:pt x="281436" y="44575"/>
                  <a:pt x="277112" y="44575"/>
                </a:cubicBezTo>
                <a:lnTo>
                  <a:pt x="252248" y="44575"/>
                </a:lnTo>
                <a:close/>
                <a:moveTo>
                  <a:pt x="16216" y="44575"/>
                </a:moveTo>
                <a:cubicBezTo>
                  <a:pt x="11891" y="44575"/>
                  <a:pt x="8648" y="47810"/>
                  <a:pt x="8648" y="52124"/>
                </a:cubicBezTo>
                <a:lnTo>
                  <a:pt x="8648" y="225389"/>
                </a:lnTo>
                <a:lnTo>
                  <a:pt x="41080" y="225389"/>
                </a:lnTo>
                <a:lnTo>
                  <a:pt x="41080" y="44575"/>
                </a:lnTo>
                <a:lnTo>
                  <a:pt x="16216" y="44575"/>
                </a:lnTo>
                <a:close/>
                <a:moveTo>
                  <a:pt x="190147" y="32916"/>
                </a:moveTo>
                <a:cubicBezTo>
                  <a:pt x="184856" y="32916"/>
                  <a:pt x="180270" y="37649"/>
                  <a:pt x="180270" y="43475"/>
                </a:cubicBezTo>
                <a:cubicBezTo>
                  <a:pt x="180270" y="49300"/>
                  <a:pt x="184856" y="54034"/>
                  <a:pt x="190147" y="54034"/>
                </a:cubicBezTo>
                <a:cubicBezTo>
                  <a:pt x="195792" y="54034"/>
                  <a:pt x="200378" y="49300"/>
                  <a:pt x="200378" y="43475"/>
                </a:cubicBezTo>
                <a:cubicBezTo>
                  <a:pt x="200378" y="37649"/>
                  <a:pt x="195792" y="32916"/>
                  <a:pt x="190147" y="32916"/>
                </a:cubicBezTo>
                <a:close/>
                <a:moveTo>
                  <a:pt x="101600" y="32916"/>
                </a:moveTo>
                <a:cubicBezTo>
                  <a:pt x="95603" y="32916"/>
                  <a:pt x="91017" y="37649"/>
                  <a:pt x="91017" y="43475"/>
                </a:cubicBezTo>
                <a:cubicBezTo>
                  <a:pt x="91017" y="49300"/>
                  <a:pt x="95603" y="54034"/>
                  <a:pt x="101600" y="54034"/>
                </a:cubicBezTo>
                <a:cubicBezTo>
                  <a:pt x="106892" y="54034"/>
                  <a:pt x="111831" y="49300"/>
                  <a:pt x="111831" y="43475"/>
                </a:cubicBezTo>
                <a:cubicBezTo>
                  <a:pt x="111831" y="37649"/>
                  <a:pt x="106892" y="32916"/>
                  <a:pt x="101600" y="32916"/>
                </a:cubicBezTo>
                <a:close/>
                <a:moveTo>
                  <a:pt x="190147" y="23813"/>
                </a:moveTo>
                <a:cubicBezTo>
                  <a:pt x="200731" y="23813"/>
                  <a:pt x="209197" y="32552"/>
                  <a:pt x="209197" y="43475"/>
                </a:cubicBezTo>
                <a:cubicBezTo>
                  <a:pt x="209197" y="54398"/>
                  <a:pt x="200731" y="63136"/>
                  <a:pt x="190147" y="63136"/>
                </a:cubicBezTo>
                <a:cubicBezTo>
                  <a:pt x="179917" y="63136"/>
                  <a:pt x="171450" y="54398"/>
                  <a:pt x="171450" y="43475"/>
                </a:cubicBezTo>
                <a:cubicBezTo>
                  <a:pt x="171450" y="32552"/>
                  <a:pt x="179917" y="23813"/>
                  <a:pt x="190147" y="23813"/>
                </a:cubicBezTo>
                <a:close/>
                <a:moveTo>
                  <a:pt x="101600" y="23813"/>
                </a:moveTo>
                <a:cubicBezTo>
                  <a:pt x="111831" y="23813"/>
                  <a:pt x="120297" y="32552"/>
                  <a:pt x="120297" y="43475"/>
                </a:cubicBezTo>
                <a:cubicBezTo>
                  <a:pt x="120297" y="54398"/>
                  <a:pt x="111831" y="63136"/>
                  <a:pt x="101600" y="63136"/>
                </a:cubicBezTo>
                <a:cubicBezTo>
                  <a:pt x="91017" y="63136"/>
                  <a:pt x="82550" y="54398"/>
                  <a:pt x="82550" y="43475"/>
                </a:cubicBezTo>
                <a:cubicBezTo>
                  <a:pt x="82550" y="32552"/>
                  <a:pt x="91017" y="23813"/>
                  <a:pt x="101600" y="23813"/>
                </a:cubicBezTo>
                <a:close/>
                <a:moveTo>
                  <a:pt x="50089" y="8987"/>
                </a:moveTo>
                <a:lnTo>
                  <a:pt x="50089" y="225389"/>
                </a:lnTo>
                <a:lnTo>
                  <a:pt x="243239" y="225389"/>
                </a:lnTo>
                <a:lnTo>
                  <a:pt x="243239" y="8987"/>
                </a:lnTo>
                <a:lnTo>
                  <a:pt x="50089" y="8987"/>
                </a:lnTo>
                <a:close/>
                <a:moveTo>
                  <a:pt x="45765" y="0"/>
                </a:moveTo>
                <a:lnTo>
                  <a:pt x="247563" y="0"/>
                </a:lnTo>
                <a:cubicBezTo>
                  <a:pt x="250085" y="0"/>
                  <a:pt x="252248" y="2157"/>
                  <a:pt x="252248" y="4673"/>
                </a:cubicBezTo>
                <a:lnTo>
                  <a:pt x="252248" y="35588"/>
                </a:lnTo>
                <a:lnTo>
                  <a:pt x="277112" y="35588"/>
                </a:lnTo>
                <a:cubicBezTo>
                  <a:pt x="286121" y="35588"/>
                  <a:pt x="293328" y="43137"/>
                  <a:pt x="293328" y="52124"/>
                </a:cubicBezTo>
                <a:lnTo>
                  <a:pt x="293328" y="247316"/>
                </a:lnTo>
                <a:cubicBezTo>
                  <a:pt x="293328" y="256303"/>
                  <a:pt x="286121" y="263852"/>
                  <a:pt x="277112" y="263852"/>
                </a:cubicBezTo>
                <a:lnTo>
                  <a:pt x="204321" y="263852"/>
                </a:lnTo>
                <a:lnTo>
                  <a:pt x="204321" y="284342"/>
                </a:lnTo>
                <a:lnTo>
                  <a:pt x="235671" y="284342"/>
                </a:lnTo>
                <a:cubicBezTo>
                  <a:pt x="238194" y="284342"/>
                  <a:pt x="239996" y="286499"/>
                  <a:pt x="239996" y="288656"/>
                </a:cubicBezTo>
                <a:cubicBezTo>
                  <a:pt x="239996" y="291172"/>
                  <a:pt x="238194" y="293329"/>
                  <a:pt x="235671" y="293329"/>
                </a:cubicBezTo>
                <a:lnTo>
                  <a:pt x="57656" y="293329"/>
                </a:lnTo>
                <a:cubicBezTo>
                  <a:pt x="55134" y="293329"/>
                  <a:pt x="52972" y="291172"/>
                  <a:pt x="52972" y="288656"/>
                </a:cubicBezTo>
                <a:cubicBezTo>
                  <a:pt x="52972" y="286499"/>
                  <a:pt x="55134" y="284342"/>
                  <a:pt x="57656" y="284342"/>
                </a:cubicBezTo>
                <a:lnTo>
                  <a:pt x="88647" y="284342"/>
                </a:lnTo>
                <a:lnTo>
                  <a:pt x="88647" y="263852"/>
                </a:lnTo>
                <a:lnTo>
                  <a:pt x="16216" y="263852"/>
                </a:lnTo>
                <a:cubicBezTo>
                  <a:pt x="7207" y="263852"/>
                  <a:pt x="0" y="256303"/>
                  <a:pt x="0" y="247316"/>
                </a:cubicBezTo>
                <a:lnTo>
                  <a:pt x="0" y="52124"/>
                </a:lnTo>
                <a:cubicBezTo>
                  <a:pt x="0" y="43137"/>
                  <a:pt x="7207" y="35588"/>
                  <a:pt x="16216" y="35588"/>
                </a:cubicBezTo>
                <a:lnTo>
                  <a:pt x="41080" y="35588"/>
                </a:lnTo>
                <a:lnTo>
                  <a:pt x="41080" y="4673"/>
                </a:lnTo>
                <a:cubicBezTo>
                  <a:pt x="41080" y="2157"/>
                  <a:pt x="43603" y="0"/>
                  <a:pt x="4576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sz="900" dirty="0">
              <a:latin typeface="Lato Light" panose="020F0502020204030203" pitchFamily="34" charset="0"/>
            </a:endParaRPr>
          </a:p>
        </p:txBody>
      </p:sp>
      <p:sp>
        <p:nvSpPr>
          <p:cNvPr id="45" name="Freeform 799">
            <a:extLst>
              <a:ext uri="{FF2B5EF4-FFF2-40B4-BE49-F238E27FC236}">
                <a16:creationId xmlns:a16="http://schemas.microsoft.com/office/drawing/2014/main" id="{A6401BE2-E6BF-21EB-B694-73B7E9AA328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845510" y="3956965"/>
            <a:ext cx="480296" cy="445940"/>
          </a:xfrm>
          <a:custGeom>
            <a:avLst/>
            <a:gdLst>
              <a:gd name="T0" fmla="*/ 50291756 w 306026"/>
              <a:gd name="T1" fmla="*/ 87310957 h 283803"/>
              <a:gd name="T2" fmla="*/ 50136921 w 306026"/>
              <a:gd name="T3" fmla="*/ 75483537 h 283803"/>
              <a:gd name="T4" fmla="*/ 58028586 w 306026"/>
              <a:gd name="T5" fmla="*/ 30507437 h 283803"/>
              <a:gd name="T6" fmla="*/ 28472789 w 306026"/>
              <a:gd name="T7" fmla="*/ 38600061 h 283803"/>
              <a:gd name="T8" fmla="*/ 24140094 w 306026"/>
              <a:gd name="T9" fmla="*/ 45603058 h 283803"/>
              <a:gd name="T10" fmla="*/ 28317914 w 306026"/>
              <a:gd name="T11" fmla="*/ 50427841 h 283803"/>
              <a:gd name="T12" fmla="*/ 60659554 w 306026"/>
              <a:gd name="T13" fmla="*/ 68013487 h 283803"/>
              <a:gd name="T14" fmla="*/ 73657866 w 306026"/>
              <a:gd name="T15" fmla="*/ 50427841 h 283803"/>
              <a:gd name="T16" fmla="*/ 74741095 w 306026"/>
              <a:gd name="T17" fmla="*/ 40467585 h 283803"/>
              <a:gd name="T18" fmla="*/ 71955757 w 306026"/>
              <a:gd name="T19" fmla="*/ 35487375 h 283803"/>
              <a:gd name="T20" fmla="*/ 60659554 w 306026"/>
              <a:gd name="T21" fmla="*/ 27394616 h 283803"/>
              <a:gd name="T22" fmla="*/ 28163271 w 306026"/>
              <a:gd name="T23" fmla="*/ 32063628 h 283803"/>
              <a:gd name="T24" fmla="*/ 61742565 w 306026"/>
              <a:gd name="T25" fmla="*/ 21169744 h 283803"/>
              <a:gd name="T26" fmla="*/ 72419761 w 306026"/>
              <a:gd name="T27" fmla="*/ 31285485 h 283803"/>
              <a:gd name="T28" fmla="*/ 50136921 w 306026"/>
              <a:gd name="T29" fmla="*/ 8252747 h 283803"/>
              <a:gd name="T30" fmla="*/ 75978669 w 306026"/>
              <a:gd name="T31" fmla="*/ 36732324 h 283803"/>
              <a:gd name="T32" fmla="*/ 74276724 w 306026"/>
              <a:gd name="T33" fmla="*/ 54474210 h 283803"/>
              <a:gd name="T34" fmla="*/ 73657866 w 306026"/>
              <a:gd name="T35" fmla="*/ 78907305 h 283803"/>
              <a:gd name="T36" fmla="*/ 100583036 w 306026"/>
              <a:gd name="T37" fmla="*/ 101628445 h 283803"/>
              <a:gd name="T38" fmla="*/ 96559771 w 306026"/>
              <a:gd name="T39" fmla="*/ 121081872 h 283803"/>
              <a:gd name="T40" fmla="*/ 77526176 w 306026"/>
              <a:gd name="T41" fmla="*/ 84198666 h 283803"/>
              <a:gd name="T42" fmla="*/ 54005623 w 306026"/>
              <a:gd name="T43" fmla="*/ 90423560 h 283803"/>
              <a:gd name="T44" fmla="*/ 66539509 w 306026"/>
              <a:gd name="T45" fmla="*/ 88711619 h 283803"/>
              <a:gd name="T46" fmla="*/ 60659554 w 306026"/>
              <a:gd name="T47" fmla="*/ 99761162 h 283803"/>
              <a:gd name="T48" fmla="*/ 57409590 w 306026"/>
              <a:gd name="T49" fmla="*/ 99294159 h 283803"/>
              <a:gd name="T50" fmla="*/ 58028586 w 306026"/>
              <a:gd name="T51" fmla="*/ 122949432 h 283803"/>
              <a:gd name="T52" fmla="*/ 52148613 w 306026"/>
              <a:gd name="T53" fmla="*/ 100694920 h 283803"/>
              <a:gd name="T54" fmla="*/ 50291756 w 306026"/>
              <a:gd name="T55" fmla="*/ 92291265 h 283803"/>
              <a:gd name="T56" fmla="*/ 48434779 w 306026"/>
              <a:gd name="T57" fmla="*/ 100694920 h 283803"/>
              <a:gd name="T58" fmla="*/ 42399982 w 306026"/>
              <a:gd name="T59" fmla="*/ 122949432 h 283803"/>
              <a:gd name="T60" fmla="*/ 43018578 w 306026"/>
              <a:gd name="T61" fmla="*/ 99294159 h 283803"/>
              <a:gd name="T62" fmla="*/ 39768938 w 306026"/>
              <a:gd name="T63" fmla="*/ 99761162 h 283803"/>
              <a:gd name="T64" fmla="*/ 33734133 w 306026"/>
              <a:gd name="T65" fmla="*/ 88711619 h 283803"/>
              <a:gd name="T66" fmla="*/ 32650588 w 306026"/>
              <a:gd name="T67" fmla="*/ 81708474 h 283803"/>
              <a:gd name="T68" fmla="*/ 11915279 w 306026"/>
              <a:gd name="T69" fmla="*/ 88711619 h 283803"/>
              <a:gd name="T70" fmla="*/ 2011841 w 306026"/>
              <a:gd name="T71" fmla="*/ 122949432 h 283803"/>
              <a:gd name="T72" fmla="*/ 10058276 w 306026"/>
              <a:gd name="T73" fmla="*/ 85132206 h 283803"/>
              <a:gd name="T74" fmla="*/ 32805390 w 306026"/>
              <a:gd name="T75" fmla="*/ 77506599 h 283803"/>
              <a:gd name="T76" fmla="*/ 23520905 w 306026"/>
              <a:gd name="T77" fmla="*/ 53228945 h 283803"/>
              <a:gd name="T78" fmla="*/ 24449299 w 306026"/>
              <a:gd name="T79" fmla="*/ 35331741 h 283803"/>
              <a:gd name="T80" fmla="*/ 80821652 w 306026"/>
              <a:gd name="T81" fmla="*/ 0 h 283803"/>
              <a:gd name="T82" fmla="*/ 106559480 w 306026"/>
              <a:gd name="T83" fmla="*/ 28480692 h 283803"/>
              <a:gd name="T84" fmla="*/ 105008972 w 306026"/>
              <a:gd name="T85" fmla="*/ 46223044 h 283803"/>
              <a:gd name="T86" fmla="*/ 104388909 w 306026"/>
              <a:gd name="T87" fmla="*/ 70656939 h 283803"/>
              <a:gd name="T88" fmla="*/ 131212420 w 306026"/>
              <a:gd name="T89" fmla="*/ 93379515 h 283803"/>
              <a:gd name="T90" fmla="*/ 127181151 w 306026"/>
              <a:gd name="T91" fmla="*/ 121081872 h 283803"/>
              <a:gd name="T92" fmla="*/ 108265075 w 306026"/>
              <a:gd name="T93" fmla="*/ 75792914 h 283803"/>
              <a:gd name="T94" fmla="*/ 91364909 w 306026"/>
              <a:gd name="T95" fmla="*/ 80150553 h 283803"/>
              <a:gd name="T96" fmla="*/ 89349416 w 306026"/>
              <a:gd name="T97" fmla="*/ 76726384 h 283803"/>
              <a:gd name="T98" fmla="*/ 80821652 w 306026"/>
              <a:gd name="T99" fmla="*/ 67388644 h 283803"/>
              <a:gd name="T100" fmla="*/ 76325405 w 306026"/>
              <a:gd name="T101" fmla="*/ 62719545 h 283803"/>
              <a:gd name="T102" fmla="*/ 102683337 w 306026"/>
              <a:gd name="T103" fmla="*/ 42176316 h 283803"/>
              <a:gd name="T104" fmla="*/ 106869754 w 306026"/>
              <a:gd name="T105" fmla="*/ 37507333 h 283803"/>
              <a:gd name="T106" fmla="*/ 102528222 w 306026"/>
              <a:gd name="T107" fmla="*/ 30348492 h 283803"/>
              <a:gd name="T108" fmla="*/ 78806007 w 306026"/>
              <a:gd name="T109" fmla="*/ 20387825 h 283803"/>
              <a:gd name="T110" fmla="*/ 99737543 w 306026"/>
              <a:gd name="T111" fmla="*/ 10894211 h 283803"/>
              <a:gd name="T112" fmla="*/ 63766503 w 306026"/>
              <a:gd name="T113" fmla="*/ 6225403 h 283803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306026" h="283803">
                <a:moveTo>
                  <a:pt x="93475" y="168490"/>
                </a:moveTo>
                <a:cubicBezTo>
                  <a:pt x="91670" y="173519"/>
                  <a:pt x="89144" y="178908"/>
                  <a:pt x="84091" y="184296"/>
                </a:cubicBezTo>
                <a:cubicBezTo>
                  <a:pt x="86979" y="189685"/>
                  <a:pt x="102498" y="197588"/>
                  <a:pt x="117295" y="201539"/>
                </a:cubicBezTo>
                <a:cubicBezTo>
                  <a:pt x="131731" y="197588"/>
                  <a:pt x="147250" y="189685"/>
                  <a:pt x="150137" y="184296"/>
                </a:cubicBezTo>
                <a:cubicBezTo>
                  <a:pt x="145085" y="178908"/>
                  <a:pt x="142558" y="173519"/>
                  <a:pt x="140754" y="168490"/>
                </a:cubicBezTo>
                <a:cubicBezTo>
                  <a:pt x="133175" y="172441"/>
                  <a:pt x="125235" y="174238"/>
                  <a:pt x="116934" y="174238"/>
                </a:cubicBezTo>
                <a:cubicBezTo>
                  <a:pt x="108994" y="174238"/>
                  <a:pt x="101054" y="172441"/>
                  <a:pt x="93475" y="168490"/>
                </a:cubicBezTo>
                <a:close/>
                <a:moveTo>
                  <a:pt x="141476" y="63235"/>
                </a:moveTo>
                <a:lnTo>
                  <a:pt x="135340" y="70420"/>
                </a:lnTo>
                <a:cubicBezTo>
                  <a:pt x="134618" y="71857"/>
                  <a:pt x="132814" y="72575"/>
                  <a:pt x="131370" y="72575"/>
                </a:cubicBezTo>
                <a:cubicBezTo>
                  <a:pt x="131009" y="72216"/>
                  <a:pt x="94919" y="68265"/>
                  <a:pt x="66407" y="84071"/>
                </a:cubicBezTo>
                <a:cubicBezTo>
                  <a:pt x="66407" y="85867"/>
                  <a:pt x="66407" y="88382"/>
                  <a:pt x="66407" y="89100"/>
                </a:cubicBezTo>
                <a:cubicBezTo>
                  <a:pt x="66407" y="90537"/>
                  <a:pt x="65685" y="91974"/>
                  <a:pt x="64602" y="92692"/>
                </a:cubicBezTo>
                <a:cubicBezTo>
                  <a:pt x="63159" y="93770"/>
                  <a:pt x="61715" y="94129"/>
                  <a:pt x="60272" y="93770"/>
                </a:cubicBezTo>
                <a:cubicBezTo>
                  <a:pt x="58828" y="93770"/>
                  <a:pt x="55580" y="98081"/>
                  <a:pt x="56302" y="105265"/>
                </a:cubicBezTo>
                <a:cubicBezTo>
                  <a:pt x="56663" y="110654"/>
                  <a:pt x="58828" y="114605"/>
                  <a:pt x="60633" y="116042"/>
                </a:cubicBezTo>
                <a:cubicBezTo>
                  <a:pt x="60993" y="116402"/>
                  <a:pt x="61715" y="116761"/>
                  <a:pt x="62076" y="116402"/>
                </a:cubicBezTo>
                <a:cubicBezTo>
                  <a:pt x="63159" y="116042"/>
                  <a:pt x="64602" y="115683"/>
                  <a:pt x="66046" y="116402"/>
                </a:cubicBezTo>
                <a:cubicBezTo>
                  <a:pt x="67129" y="117120"/>
                  <a:pt x="68212" y="118198"/>
                  <a:pt x="68572" y="119275"/>
                </a:cubicBezTo>
                <a:cubicBezTo>
                  <a:pt x="72903" y="135441"/>
                  <a:pt x="81204" y="149092"/>
                  <a:pt x="92753" y="156995"/>
                </a:cubicBezTo>
                <a:cubicBezTo>
                  <a:pt x="107550" y="167771"/>
                  <a:pt x="126678" y="167771"/>
                  <a:pt x="141476" y="156995"/>
                </a:cubicBezTo>
                <a:cubicBezTo>
                  <a:pt x="153025" y="149092"/>
                  <a:pt x="161325" y="135441"/>
                  <a:pt x="165656" y="119275"/>
                </a:cubicBezTo>
                <a:cubicBezTo>
                  <a:pt x="165656" y="118198"/>
                  <a:pt x="166739" y="117120"/>
                  <a:pt x="168183" y="116402"/>
                </a:cubicBezTo>
                <a:cubicBezTo>
                  <a:pt x="169265" y="115683"/>
                  <a:pt x="170709" y="115683"/>
                  <a:pt x="171792" y="116402"/>
                </a:cubicBezTo>
                <a:cubicBezTo>
                  <a:pt x="172513" y="116761"/>
                  <a:pt x="172874" y="116402"/>
                  <a:pt x="173235" y="116042"/>
                </a:cubicBezTo>
                <a:cubicBezTo>
                  <a:pt x="175401" y="114605"/>
                  <a:pt x="177205" y="110654"/>
                  <a:pt x="177927" y="105265"/>
                </a:cubicBezTo>
                <a:cubicBezTo>
                  <a:pt x="178649" y="98081"/>
                  <a:pt x="175401" y="93770"/>
                  <a:pt x="174318" y="93411"/>
                </a:cubicBezTo>
                <a:cubicBezTo>
                  <a:pt x="172874" y="93770"/>
                  <a:pt x="171070" y="93770"/>
                  <a:pt x="169987" y="92692"/>
                </a:cubicBezTo>
                <a:cubicBezTo>
                  <a:pt x="168904" y="91974"/>
                  <a:pt x="167822" y="90537"/>
                  <a:pt x="167822" y="89100"/>
                </a:cubicBezTo>
                <a:cubicBezTo>
                  <a:pt x="167822" y="87663"/>
                  <a:pt x="167822" y="84430"/>
                  <a:pt x="167822" y="81915"/>
                </a:cubicBezTo>
                <a:cubicBezTo>
                  <a:pt x="157355" y="77245"/>
                  <a:pt x="147611" y="75449"/>
                  <a:pt x="147611" y="75449"/>
                </a:cubicBezTo>
                <a:cubicBezTo>
                  <a:pt x="145806" y="74731"/>
                  <a:pt x="144363" y="73653"/>
                  <a:pt x="144002" y="72216"/>
                </a:cubicBezTo>
                <a:lnTo>
                  <a:pt x="141476" y="63235"/>
                </a:lnTo>
                <a:close/>
                <a:moveTo>
                  <a:pt x="116934" y="28390"/>
                </a:moveTo>
                <a:cubicBezTo>
                  <a:pt x="96362" y="28390"/>
                  <a:pt x="81565" y="33779"/>
                  <a:pt x="73264" y="44196"/>
                </a:cubicBezTo>
                <a:cubicBezTo>
                  <a:pt x="65324" y="54255"/>
                  <a:pt x="64963" y="66828"/>
                  <a:pt x="65685" y="74012"/>
                </a:cubicBezTo>
                <a:cubicBezTo>
                  <a:pt x="91670" y="61439"/>
                  <a:pt x="120904" y="62517"/>
                  <a:pt x="129566" y="62876"/>
                </a:cubicBezTo>
                <a:lnTo>
                  <a:pt x="139671" y="50662"/>
                </a:lnTo>
                <a:cubicBezTo>
                  <a:pt x="140393" y="49225"/>
                  <a:pt x="142197" y="48507"/>
                  <a:pt x="144002" y="48866"/>
                </a:cubicBezTo>
                <a:cubicBezTo>
                  <a:pt x="145806" y="49225"/>
                  <a:pt x="147250" y="50303"/>
                  <a:pt x="147611" y="52099"/>
                </a:cubicBezTo>
                <a:lnTo>
                  <a:pt x="152303" y="66828"/>
                </a:lnTo>
                <a:cubicBezTo>
                  <a:pt x="155551" y="67546"/>
                  <a:pt x="161686" y="69342"/>
                  <a:pt x="168904" y="72216"/>
                </a:cubicBezTo>
                <a:cubicBezTo>
                  <a:pt x="169265" y="64672"/>
                  <a:pt x="168183" y="53177"/>
                  <a:pt x="160964" y="44196"/>
                </a:cubicBezTo>
                <a:cubicBezTo>
                  <a:pt x="152664" y="33779"/>
                  <a:pt x="137866" y="28390"/>
                  <a:pt x="116934" y="28390"/>
                </a:cubicBezTo>
                <a:close/>
                <a:moveTo>
                  <a:pt x="116934" y="19050"/>
                </a:moveTo>
                <a:cubicBezTo>
                  <a:pt x="140754" y="19050"/>
                  <a:pt x="158077" y="25516"/>
                  <a:pt x="168183" y="38449"/>
                </a:cubicBezTo>
                <a:cubicBezTo>
                  <a:pt x="181536" y="55332"/>
                  <a:pt x="177927" y="77605"/>
                  <a:pt x="176844" y="81556"/>
                </a:cubicBezTo>
                <a:cubicBezTo>
                  <a:pt x="177205" y="82634"/>
                  <a:pt x="177205" y="83712"/>
                  <a:pt x="177205" y="84789"/>
                </a:cubicBezTo>
                <a:cubicBezTo>
                  <a:pt x="183702" y="86945"/>
                  <a:pt x="188032" y="95566"/>
                  <a:pt x="186950" y="106343"/>
                </a:cubicBezTo>
                <a:cubicBezTo>
                  <a:pt x="186228" y="113528"/>
                  <a:pt x="183702" y="119635"/>
                  <a:pt x="179371" y="122868"/>
                </a:cubicBezTo>
                <a:cubicBezTo>
                  <a:pt x="177566" y="124664"/>
                  <a:pt x="175401" y="125382"/>
                  <a:pt x="173235" y="125742"/>
                </a:cubicBezTo>
                <a:cubicBezTo>
                  <a:pt x="168904" y="141188"/>
                  <a:pt x="160243" y="154121"/>
                  <a:pt x="148694" y="163102"/>
                </a:cubicBezTo>
                <a:cubicBezTo>
                  <a:pt x="150137" y="168131"/>
                  <a:pt x="152303" y="173519"/>
                  <a:pt x="157355" y="178548"/>
                </a:cubicBezTo>
                <a:cubicBezTo>
                  <a:pt x="162047" y="179626"/>
                  <a:pt x="167100" y="180704"/>
                  <a:pt x="171792" y="182141"/>
                </a:cubicBezTo>
                <a:cubicBezTo>
                  <a:pt x="175401" y="182859"/>
                  <a:pt x="179010" y="183937"/>
                  <a:pt x="183702" y="185374"/>
                </a:cubicBezTo>
                <a:cubicBezTo>
                  <a:pt x="193446" y="188607"/>
                  <a:pt x="202469" y="192558"/>
                  <a:pt x="210770" y="196510"/>
                </a:cubicBezTo>
                <a:cubicBezTo>
                  <a:pt x="225206" y="203695"/>
                  <a:pt x="234589" y="218423"/>
                  <a:pt x="234589" y="234588"/>
                </a:cubicBezTo>
                <a:lnTo>
                  <a:pt x="234589" y="279492"/>
                </a:lnTo>
                <a:cubicBezTo>
                  <a:pt x="234589" y="282007"/>
                  <a:pt x="232424" y="283803"/>
                  <a:pt x="229898" y="283803"/>
                </a:cubicBezTo>
                <a:cubicBezTo>
                  <a:pt x="227371" y="283803"/>
                  <a:pt x="225206" y="282007"/>
                  <a:pt x="225206" y="279492"/>
                </a:cubicBezTo>
                <a:lnTo>
                  <a:pt x="225206" y="234588"/>
                </a:lnTo>
                <a:cubicBezTo>
                  <a:pt x="225206" y="222015"/>
                  <a:pt x="217988" y="210520"/>
                  <a:pt x="206439" y="204772"/>
                </a:cubicBezTo>
                <a:cubicBezTo>
                  <a:pt x="198860" y="200461"/>
                  <a:pt x="190559" y="197228"/>
                  <a:pt x="180814" y="194355"/>
                </a:cubicBezTo>
                <a:cubicBezTo>
                  <a:pt x="176483" y="192918"/>
                  <a:pt x="172874" y="191840"/>
                  <a:pt x="169265" y="191121"/>
                </a:cubicBezTo>
                <a:cubicBezTo>
                  <a:pt x="165656" y="189685"/>
                  <a:pt x="162047" y="188966"/>
                  <a:pt x="158438" y="188248"/>
                </a:cubicBezTo>
                <a:cubicBezTo>
                  <a:pt x="153746" y="197947"/>
                  <a:pt x="137145" y="204772"/>
                  <a:pt x="125957" y="208724"/>
                </a:cubicBezTo>
                <a:lnTo>
                  <a:pt x="136423" y="218782"/>
                </a:lnTo>
                <a:lnTo>
                  <a:pt x="138588" y="220578"/>
                </a:lnTo>
                <a:lnTo>
                  <a:pt x="155190" y="204772"/>
                </a:lnTo>
                <a:cubicBezTo>
                  <a:pt x="157355" y="203335"/>
                  <a:pt x="160243" y="203335"/>
                  <a:pt x="162047" y="205131"/>
                </a:cubicBezTo>
                <a:cubicBezTo>
                  <a:pt x="163852" y="206928"/>
                  <a:pt x="163491" y="209801"/>
                  <a:pt x="161686" y="211598"/>
                </a:cubicBezTo>
                <a:lnTo>
                  <a:pt x="141476" y="230278"/>
                </a:lnTo>
                <a:cubicBezTo>
                  <a:pt x="140754" y="231355"/>
                  <a:pt x="139671" y="231715"/>
                  <a:pt x="138588" y="231715"/>
                </a:cubicBezTo>
                <a:cubicBezTo>
                  <a:pt x="137145" y="231715"/>
                  <a:pt x="136062" y="231355"/>
                  <a:pt x="135340" y="230278"/>
                </a:cubicBezTo>
                <a:lnTo>
                  <a:pt x="133896" y="229200"/>
                </a:lnTo>
                <a:lnTo>
                  <a:pt x="130648" y="232792"/>
                </a:lnTo>
                <a:lnTo>
                  <a:pt x="138949" y="278415"/>
                </a:lnTo>
                <a:cubicBezTo>
                  <a:pt x="139671" y="280929"/>
                  <a:pt x="137866" y="283444"/>
                  <a:pt x="135340" y="283803"/>
                </a:cubicBezTo>
                <a:cubicBezTo>
                  <a:pt x="134979" y="283803"/>
                  <a:pt x="134979" y="283803"/>
                  <a:pt x="134618" y="283803"/>
                </a:cubicBezTo>
                <a:cubicBezTo>
                  <a:pt x="132453" y="283803"/>
                  <a:pt x="130287" y="282366"/>
                  <a:pt x="129927" y="279851"/>
                </a:cubicBezTo>
                <a:lnTo>
                  <a:pt x="121626" y="232433"/>
                </a:lnTo>
                <a:cubicBezTo>
                  <a:pt x="121265" y="230996"/>
                  <a:pt x="121626" y="229559"/>
                  <a:pt x="122347" y="228481"/>
                </a:cubicBezTo>
                <a:lnTo>
                  <a:pt x="127039" y="222375"/>
                </a:lnTo>
                <a:lnTo>
                  <a:pt x="117295" y="213035"/>
                </a:lnTo>
                <a:lnTo>
                  <a:pt x="107189" y="222375"/>
                </a:lnTo>
                <a:lnTo>
                  <a:pt x="111881" y="228481"/>
                </a:lnTo>
                <a:cubicBezTo>
                  <a:pt x="112964" y="229559"/>
                  <a:pt x="113325" y="230996"/>
                  <a:pt x="112964" y="232433"/>
                </a:cubicBezTo>
                <a:lnTo>
                  <a:pt x="104302" y="279851"/>
                </a:lnTo>
                <a:cubicBezTo>
                  <a:pt x="103941" y="282366"/>
                  <a:pt x="102137" y="283803"/>
                  <a:pt x="99971" y="283803"/>
                </a:cubicBezTo>
                <a:cubicBezTo>
                  <a:pt x="99610" y="283803"/>
                  <a:pt x="99249" y="283803"/>
                  <a:pt x="98889" y="283803"/>
                </a:cubicBezTo>
                <a:cubicBezTo>
                  <a:pt x="96362" y="283444"/>
                  <a:pt x="94919" y="280929"/>
                  <a:pt x="95280" y="278415"/>
                </a:cubicBezTo>
                <a:lnTo>
                  <a:pt x="103580" y="232792"/>
                </a:lnTo>
                <a:lnTo>
                  <a:pt x="100332" y="229200"/>
                </a:lnTo>
                <a:lnTo>
                  <a:pt x="98889" y="230278"/>
                </a:lnTo>
                <a:cubicBezTo>
                  <a:pt x="98167" y="231355"/>
                  <a:pt x="97084" y="231715"/>
                  <a:pt x="96001" y="231715"/>
                </a:cubicBezTo>
                <a:cubicBezTo>
                  <a:pt x="94919" y="231715"/>
                  <a:pt x="93836" y="231355"/>
                  <a:pt x="92753" y="230278"/>
                </a:cubicBezTo>
                <a:lnTo>
                  <a:pt x="72542" y="211598"/>
                </a:lnTo>
                <a:cubicBezTo>
                  <a:pt x="70738" y="209801"/>
                  <a:pt x="70738" y="206928"/>
                  <a:pt x="72182" y="205131"/>
                </a:cubicBezTo>
                <a:cubicBezTo>
                  <a:pt x="73986" y="203335"/>
                  <a:pt x="76873" y="202976"/>
                  <a:pt x="78678" y="204772"/>
                </a:cubicBezTo>
                <a:lnTo>
                  <a:pt x="96001" y="220578"/>
                </a:lnTo>
                <a:lnTo>
                  <a:pt x="108272" y="208724"/>
                </a:lnTo>
                <a:cubicBezTo>
                  <a:pt x="97445" y="205131"/>
                  <a:pt x="80843" y="197947"/>
                  <a:pt x="76151" y="188607"/>
                </a:cubicBezTo>
                <a:cubicBezTo>
                  <a:pt x="69294" y="189685"/>
                  <a:pt x="64963" y="191121"/>
                  <a:pt x="64963" y="191121"/>
                </a:cubicBezTo>
                <a:cubicBezTo>
                  <a:pt x="61354" y="191840"/>
                  <a:pt x="57745" y="192918"/>
                  <a:pt x="53053" y="194355"/>
                </a:cubicBezTo>
                <a:cubicBezTo>
                  <a:pt x="44031" y="197228"/>
                  <a:pt x="35369" y="200821"/>
                  <a:pt x="27790" y="204772"/>
                </a:cubicBezTo>
                <a:cubicBezTo>
                  <a:pt x="16241" y="210520"/>
                  <a:pt x="9023" y="222015"/>
                  <a:pt x="9023" y="234588"/>
                </a:cubicBezTo>
                <a:lnTo>
                  <a:pt x="9023" y="279492"/>
                </a:lnTo>
                <a:cubicBezTo>
                  <a:pt x="9023" y="282007"/>
                  <a:pt x="7218" y="283803"/>
                  <a:pt x="4692" y="283803"/>
                </a:cubicBezTo>
                <a:cubicBezTo>
                  <a:pt x="1805" y="283803"/>
                  <a:pt x="0" y="282007"/>
                  <a:pt x="0" y="279492"/>
                </a:cubicBezTo>
                <a:lnTo>
                  <a:pt x="0" y="234588"/>
                </a:lnTo>
                <a:cubicBezTo>
                  <a:pt x="0" y="218423"/>
                  <a:pt x="9023" y="204054"/>
                  <a:pt x="23459" y="196510"/>
                </a:cubicBezTo>
                <a:cubicBezTo>
                  <a:pt x="31399" y="192558"/>
                  <a:pt x="40783" y="188607"/>
                  <a:pt x="50527" y="185374"/>
                </a:cubicBezTo>
                <a:cubicBezTo>
                  <a:pt x="54858" y="183937"/>
                  <a:pt x="58828" y="182859"/>
                  <a:pt x="62437" y="181781"/>
                </a:cubicBezTo>
                <a:cubicBezTo>
                  <a:pt x="62798" y="181781"/>
                  <a:pt x="67851" y="180704"/>
                  <a:pt x="76512" y="178908"/>
                </a:cubicBezTo>
                <a:cubicBezTo>
                  <a:pt x="81565" y="173878"/>
                  <a:pt x="84091" y="168131"/>
                  <a:pt x="85535" y="163102"/>
                </a:cubicBezTo>
                <a:cubicBezTo>
                  <a:pt x="74347" y="154480"/>
                  <a:pt x="65685" y="141188"/>
                  <a:pt x="60993" y="125742"/>
                </a:cubicBezTo>
                <a:cubicBezTo>
                  <a:pt x="58828" y="125382"/>
                  <a:pt x="56663" y="124305"/>
                  <a:pt x="54858" y="122868"/>
                </a:cubicBezTo>
                <a:cubicBezTo>
                  <a:pt x="50527" y="119635"/>
                  <a:pt x="48001" y="113528"/>
                  <a:pt x="47279" y="106343"/>
                </a:cubicBezTo>
                <a:cubicBezTo>
                  <a:pt x="46196" y="95566"/>
                  <a:pt x="50527" y="86945"/>
                  <a:pt x="57023" y="84789"/>
                </a:cubicBezTo>
                <a:cubicBezTo>
                  <a:pt x="57023" y="83352"/>
                  <a:pt x="57023" y="82275"/>
                  <a:pt x="57023" y="81556"/>
                </a:cubicBezTo>
                <a:cubicBezTo>
                  <a:pt x="56302" y="77245"/>
                  <a:pt x="52693" y="55332"/>
                  <a:pt x="66046" y="38449"/>
                </a:cubicBezTo>
                <a:cubicBezTo>
                  <a:pt x="76151" y="25516"/>
                  <a:pt x="93114" y="19050"/>
                  <a:pt x="116934" y="19050"/>
                </a:cubicBezTo>
                <a:close/>
                <a:moveTo>
                  <a:pt x="188500" y="0"/>
                </a:moveTo>
                <a:cubicBezTo>
                  <a:pt x="212367" y="0"/>
                  <a:pt x="229724" y="6466"/>
                  <a:pt x="239850" y="19399"/>
                </a:cubicBezTo>
                <a:cubicBezTo>
                  <a:pt x="254314" y="37721"/>
                  <a:pt x="249252" y="61431"/>
                  <a:pt x="248528" y="63227"/>
                </a:cubicBezTo>
                <a:cubicBezTo>
                  <a:pt x="248528" y="63946"/>
                  <a:pt x="248528" y="65023"/>
                  <a:pt x="248528" y="65742"/>
                </a:cubicBezTo>
                <a:cubicBezTo>
                  <a:pt x="255399" y="67538"/>
                  <a:pt x="259377" y="76519"/>
                  <a:pt x="258292" y="87296"/>
                </a:cubicBezTo>
                <a:cubicBezTo>
                  <a:pt x="257931" y="94481"/>
                  <a:pt x="255038" y="100588"/>
                  <a:pt x="251060" y="103822"/>
                </a:cubicBezTo>
                <a:cubicBezTo>
                  <a:pt x="249252" y="105259"/>
                  <a:pt x="247082" y="106336"/>
                  <a:pt x="244912" y="106696"/>
                </a:cubicBezTo>
                <a:cubicBezTo>
                  <a:pt x="240211" y="122143"/>
                  <a:pt x="231532" y="135076"/>
                  <a:pt x="220322" y="144057"/>
                </a:cubicBezTo>
                <a:cubicBezTo>
                  <a:pt x="221407" y="149086"/>
                  <a:pt x="223938" y="154834"/>
                  <a:pt x="228640" y="159864"/>
                </a:cubicBezTo>
                <a:cubicBezTo>
                  <a:pt x="233702" y="160582"/>
                  <a:pt x="238765" y="162019"/>
                  <a:pt x="243466" y="163097"/>
                </a:cubicBezTo>
                <a:cubicBezTo>
                  <a:pt x="247082" y="164175"/>
                  <a:pt x="250698" y="165252"/>
                  <a:pt x="255399" y="166689"/>
                </a:cubicBezTo>
                <a:cubicBezTo>
                  <a:pt x="264801" y="169923"/>
                  <a:pt x="274203" y="173156"/>
                  <a:pt x="282159" y="177467"/>
                </a:cubicBezTo>
                <a:cubicBezTo>
                  <a:pt x="296985" y="185011"/>
                  <a:pt x="306026" y="199740"/>
                  <a:pt x="306026" y="215547"/>
                </a:cubicBezTo>
                <a:lnTo>
                  <a:pt x="306026" y="279492"/>
                </a:lnTo>
                <a:cubicBezTo>
                  <a:pt x="306026" y="282007"/>
                  <a:pt x="303856" y="283803"/>
                  <a:pt x="301325" y="283803"/>
                </a:cubicBezTo>
                <a:cubicBezTo>
                  <a:pt x="298793" y="283803"/>
                  <a:pt x="296624" y="282007"/>
                  <a:pt x="296624" y="279492"/>
                </a:cubicBezTo>
                <a:lnTo>
                  <a:pt x="296624" y="215547"/>
                </a:lnTo>
                <a:cubicBezTo>
                  <a:pt x="296624" y="202973"/>
                  <a:pt x="289391" y="191477"/>
                  <a:pt x="278181" y="185729"/>
                </a:cubicBezTo>
                <a:cubicBezTo>
                  <a:pt x="270226" y="181778"/>
                  <a:pt x="261908" y="178185"/>
                  <a:pt x="252506" y="174952"/>
                </a:cubicBezTo>
                <a:cubicBezTo>
                  <a:pt x="248167" y="173874"/>
                  <a:pt x="244551" y="173156"/>
                  <a:pt x="240935" y="172078"/>
                </a:cubicBezTo>
                <a:cubicBezTo>
                  <a:pt x="237318" y="171000"/>
                  <a:pt x="233702" y="170282"/>
                  <a:pt x="230086" y="169563"/>
                </a:cubicBezTo>
                <a:cubicBezTo>
                  <a:pt x="227555" y="174233"/>
                  <a:pt x="222130" y="179263"/>
                  <a:pt x="213090" y="185011"/>
                </a:cubicBezTo>
                <a:cubicBezTo>
                  <a:pt x="212367" y="185370"/>
                  <a:pt x="211644" y="185729"/>
                  <a:pt x="210559" y="185729"/>
                </a:cubicBezTo>
                <a:cubicBezTo>
                  <a:pt x="209112" y="185729"/>
                  <a:pt x="207666" y="185011"/>
                  <a:pt x="206581" y="183215"/>
                </a:cubicBezTo>
                <a:cubicBezTo>
                  <a:pt x="205496" y="181418"/>
                  <a:pt x="205858" y="178544"/>
                  <a:pt x="208389" y="177107"/>
                </a:cubicBezTo>
                <a:cubicBezTo>
                  <a:pt x="217429" y="171719"/>
                  <a:pt x="220684" y="167767"/>
                  <a:pt x="221407" y="165612"/>
                </a:cubicBezTo>
                <a:cubicBezTo>
                  <a:pt x="216706" y="160582"/>
                  <a:pt x="213813" y="154834"/>
                  <a:pt x="212005" y="149446"/>
                </a:cubicBezTo>
                <a:cubicBezTo>
                  <a:pt x="204773" y="153397"/>
                  <a:pt x="196817" y="155553"/>
                  <a:pt x="188500" y="155553"/>
                </a:cubicBezTo>
                <a:cubicBezTo>
                  <a:pt x="184161" y="155553"/>
                  <a:pt x="179821" y="154834"/>
                  <a:pt x="175482" y="153757"/>
                </a:cubicBezTo>
                <a:cubicBezTo>
                  <a:pt x="173312" y="153038"/>
                  <a:pt x="171866" y="150523"/>
                  <a:pt x="172589" y="148368"/>
                </a:cubicBezTo>
                <a:cubicBezTo>
                  <a:pt x="172950" y="145853"/>
                  <a:pt x="175482" y="144416"/>
                  <a:pt x="178013" y="144775"/>
                </a:cubicBezTo>
                <a:cubicBezTo>
                  <a:pt x="189946" y="148009"/>
                  <a:pt x="202241" y="145853"/>
                  <a:pt x="213090" y="138309"/>
                </a:cubicBezTo>
                <a:cubicBezTo>
                  <a:pt x="224300" y="130046"/>
                  <a:pt x="232979" y="116395"/>
                  <a:pt x="236957" y="100229"/>
                </a:cubicBezTo>
                <a:cubicBezTo>
                  <a:pt x="237318" y="99151"/>
                  <a:pt x="238403" y="97714"/>
                  <a:pt x="239488" y="97355"/>
                </a:cubicBezTo>
                <a:cubicBezTo>
                  <a:pt x="240935" y="96637"/>
                  <a:pt x="242381" y="96637"/>
                  <a:pt x="243466" y="97355"/>
                </a:cubicBezTo>
                <a:cubicBezTo>
                  <a:pt x="243827" y="97355"/>
                  <a:pt x="244551" y="97355"/>
                  <a:pt x="245274" y="96637"/>
                </a:cubicBezTo>
                <a:cubicBezTo>
                  <a:pt x="246720" y="95200"/>
                  <a:pt x="248890" y="91607"/>
                  <a:pt x="249252" y="86578"/>
                </a:cubicBezTo>
                <a:cubicBezTo>
                  <a:pt x="249975" y="79034"/>
                  <a:pt x="247082" y="74723"/>
                  <a:pt x="245636" y="74364"/>
                </a:cubicBezTo>
                <a:cubicBezTo>
                  <a:pt x="244551" y="74723"/>
                  <a:pt x="242743" y="74723"/>
                  <a:pt x="241658" y="73645"/>
                </a:cubicBezTo>
                <a:cubicBezTo>
                  <a:pt x="240211" y="72927"/>
                  <a:pt x="239126" y="71849"/>
                  <a:pt x="239126" y="70053"/>
                </a:cubicBezTo>
                <a:cubicBezTo>
                  <a:pt x="239126" y="68616"/>
                  <a:pt x="239126" y="65023"/>
                  <a:pt x="239126" y="62509"/>
                </a:cubicBezTo>
                <a:cubicBezTo>
                  <a:pt x="224662" y="52809"/>
                  <a:pt x="209112" y="48857"/>
                  <a:pt x="188862" y="51013"/>
                </a:cubicBezTo>
                <a:cubicBezTo>
                  <a:pt x="186330" y="51013"/>
                  <a:pt x="184161" y="49576"/>
                  <a:pt x="183799" y="47061"/>
                </a:cubicBezTo>
                <a:cubicBezTo>
                  <a:pt x="183799" y="44546"/>
                  <a:pt x="185245" y="42032"/>
                  <a:pt x="187777" y="42032"/>
                </a:cubicBezTo>
                <a:cubicBezTo>
                  <a:pt x="208389" y="39876"/>
                  <a:pt x="225385" y="43109"/>
                  <a:pt x="240573" y="52091"/>
                </a:cubicBezTo>
                <a:cubicBezTo>
                  <a:pt x="240935" y="44546"/>
                  <a:pt x="239488" y="33769"/>
                  <a:pt x="232617" y="25147"/>
                </a:cubicBezTo>
                <a:cubicBezTo>
                  <a:pt x="224300" y="14370"/>
                  <a:pt x="209474" y="9340"/>
                  <a:pt x="188500" y="9340"/>
                </a:cubicBezTo>
                <a:cubicBezTo>
                  <a:pt x="174759" y="9340"/>
                  <a:pt x="163548" y="11496"/>
                  <a:pt x="155231" y="16525"/>
                </a:cubicBezTo>
                <a:cubicBezTo>
                  <a:pt x="153062" y="17603"/>
                  <a:pt x="150169" y="16884"/>
                  <a:pt x="148722" y="14370"/>
                </a:cubicBezTo>
                <a:cubicBezTo>
                  <a:pt x="147637" y="12214"/>
                  <a:pt x="148360" y="9699"/>
                  <a:pt x="150530" y="8262"/>
                </a:cubicBezTo>
                <a:cubicBezTo>
                  <a:pt x="160294" y="2874"/>
                  <a:pt x="173312" y="0"/>
                  <a:pt x="1885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sz="900" dirty="0">
              <a:latin typeface="Lato Light" panose="020F0502020204030203" pitchFamily="34" charset="0"/>
            </a:endParaRP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807E878F-F833-AD02-1C05-DC11432F41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399" y="186948"/>
            <a:ext cx="1054949" cy="238475"/>
          </a:xfrm>
          <a:prstGeom prst="rect">
            <a:avLst/>
          </a:prstGeom>
        </p:spPr>
      </p:pic>
      <p:pic>
        <p:nvPicPr>
          <p:cNvPr id="23" name="Graphic 5">
            <a:extLst>
              <a:ext uri="{FF2B5EF4-FFF2-40B4-BE49-F238E27FC236}">
                <a16:creationId xmlns:a16="http://schemas.microsoft.com/office/drawing/2014/main" id="{10741332-BE45-13F2-BA16-F9C47853CE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197513" y="98171"/>
            <a:ext cx="593096" cy="553998"/>
          </a:xfrm>
          <a:prstGeom prst="rect">
            <a:avLst/>
          </a:prstGeom>
        </p:spPr>
      </p:pic>
      <p:pic>
        <p:nvPicPr>
          <p:cNvPr id="24" name="Graphic 23">
            <a:extLst>
              <a:ext uri="{FF2B5EF4-FFF2-40B4-BE49-F238E27FC236}">
                <a16:creationId xmlns:a16="http://schemas.microsoft.com/office/drawing/2014/main" id="{E4808E54-224A-61B8-D12B-D45C27A804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91399" y="588865"/>
            <a:ext cx="542638" cy="542637"/>
          </a:xfrm>
          <a:prstGeom prst="rect">
            <a:avLst/>
          </a:prstGeom>
        </p:spPr>
      </p:pic>
      <p:sp>
        <p:nvSpPr>
          <p:cNvPr id="25" name="Graphic 25">
            <a:extLst>
              <a:ext uri="{FF2B5EF4-FFF2-40B4-BE49-F238E27FC236}">
                <a16:creationId xmlns:a16="http://schemas.microsoft.com/office/drawing/2014/main" id="{7E2793E0-CBEA-5321-62B7-FA8510A6089B}"/>
              </a:ext>
            </a:extLst>
          </p:cNvPr>
          <p:cNvSpPr/>
          <p:nvPr/>
        </p:nvSpPr>
        <p:spPr>
          <a:xfrm>
            <a:off x="11293842" y="787593"/>
            <a:ext cx="417190" cy="415619"/>
          </a:xfrm>
          <a:custGeom>
            <a:avLst/>
            <a:gdLst>
              <a:gd name="connsiteX0" fmla="*/ 0 w 411754"/>
              <a:gd name="connsiteY0" fmla="*/ 77204 h 432341"/>
              <a:gd name="connsiteX1" fmla="*/ 15441 w 411754"/>
              <a:gd name="connsiteY1" fmla="*/ 61763 h 432341"/>
              <a:gd name="connsiteX2" fmla="*/ 176025 w 411754"/>
              <a:gd name="connsiteY2" fmla="*/ 3088 h 432341"/>
              <a:gd name="connsiteX3" fmla="*/ 194554 w 411754"/>
              <a:gd name="connsiteY3" fmla="*/ 3088 h 432341"/>
              <a:gd name="connsiteX4" fmla="*/ 355138 w 411754"/>
              <a:gd name="connsiteY4" fmla="*/ 61763 h 432341"/>
              <a:gd name="connsiteX5" fmla="*/ 370579 w 411754"/>
              <a:gd name="connsiteY5" fmla="*/ 77204 h 432341"/>
              <a:gd name="connsiteX6" fmla="*/ 370579 w 411754"/>
              <a:gd name="connsiteY6" fmla="*/ 185289 h 432341"/>
              <a:gd name="connsiteX7" fmla="*/ 369755 w 411754"/>
              <a:gd name="connsiteY7" fmla="*/ 205795 h 432341"/>
              <a:gd name="connsiteX8" fmla="*/ 185215 w 411754"/>
              <a:gd name="connsiteY8" fmla="*/ 247752 h 432341"/>
              <a:gd name="connsiteX9" fmla="*/ 198260 w 411754"/>
              <a:gd name="connsiteY9" fmla="*/ 407740 h 432341"/>
              <a:gd name="connsiteX10" fmla="*/ 190951 w 411754"/>
              <a:gd name="connsiteY10" fmla="*/ 410684 h 432341"/>
              <a:gd name="connsiteX11" fmla="*/ 179628 w 411754"/>
              <a:gd name="connsiteY11" fmla="*/ 410684 h 432341"/>
              <a:gd name="connsiteX12" fmla="*/ 0 w 411754"/>
              <a:gd name="connsiteY12" fmla="*/ 185289 h 432341"/>
              <a:gd name="connsiteX13" fmla="*/ 0 w 411754"/>
              <a:gd name="connsiteY13" fmla="*/ 77204 h 432341"/>
              <a:gd name="connsiteX14" fmla="*/ 411754 w 411754"/>
              <a:gd name="connsiteY14" fmla="*/ 319109 h 432341"/>
              <a:gd name="connsiteX15" fmla="*/ 298522 w 411754"/>
              <a:gd name="connsiteY15" fmla="*/ 205877 h 432341"/>
              <a:gd name="connsiteX16" fmla="*/ 185289 w 411754"/>
              <a:gd name="connsiteY16" fmla="*/ 319109 h 432341"/>
              <a:gd name="connsiteX17" fmla="*/ 298522 w 411754"/>
              <a:gd name="connsiteY17" fmla="*/ 432342 h 432341"/>
              <a:gd name="connsiteX18" fmla="*/ 411754 w 411754"/>
              <a:gd name="connsiteY18" fmla="*/ 319109 h 432341"/>
              <a:gd name="connsiteX19" fmla="*/ 367573 w 411754"/>
              <a:gd name="connsiteY19" fmla="*/ 270646 h 432341"/>
              <a:gd name="connsiteX20" fmla="*/ 367591 w 411754"/>
              <a:gd name="connsiteY20" fmla="*/ 285204 h 432341"/>
              <a:gd name="connsiteX21" fmla="*/ 367573 w 411754"/>
              <a:gd name="connsiteY21" fmla="*/ 285222 h 432341"/>
              <a:gd name="connsiteX22" fmla="*/ 285222 w 411754"/>
              <a:gd name="connsiteY22" fmla="*/ 367573 h 432341"/>
              <a:gd name="connsiteX23" fmla="*/ 270665 w 411754"/>
              <a:gd name="connsiteY23" fmla="*/ 367591 h 432341"/>
              <a:gd name="connsiteX24" fmla="*/ 270646 w 411754"/>
              <a:gd name="connsiteY24" fmla="*/ 367573 h 432341"/>
              <a:gd name="connsiteX25" fmla="*/ 229471 w 411754"/>
              <a:gd name="connsiteY25" fmla="*/ 326398 h 432341"/>
              <a:gd name="connsiteX26" fmla="*/ 229471 w 411754"/>
              <a:gd name="connsiteY26" fmla="*/ 311821 h 432341"/>
              <a:gd name="connsiteX27" fmla="*/ 244047 w 411754"/>
              <a:gd name="connsiteY27" fmla="*/ 311821 h 432341"/>
              <a:gd name="connsiteX28" fmla="*/ 277934 w 411754"/>
              <a:gd name="connsiteY28" fmla="*/ 345729 h 432341"/>
              <a:gd name="connsiteX29" fmla="*/ 352997 w 411754"/>
              <a:gd name="connsiteY29" fmla="*/ 270646 h 432341"/>
              <a:gd name="connsiteX30" fmla="*/ 367554 w 411754"/>
              <a:gd name="connsiteY30" fmla="*/ 270627 h 432341"/>
              <a:gd name="connsiteX31" fmla="*/ 367573 w 411754"/>
              <a:gd name="connsiteY31" fmla="*/ 270646 h 432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411754" h="432341">
                <a:moveTo>
                  <a:pt x="0" y="77204"/>
                </a:moveTo>
                <a:cubicBezTo>
                  <a:pt x="0" y="68676"/>
                  <a:pt x="6913" y="61763"/>
                  <a:pt x="15441" y="61763"/>
                </a:cubicBezTo>
                <a:cubicBezTo>
                  <a:pt x="70266" y="61763"/>
                  <a:pt x="123691" y="42349"/>
                  <a:pt x="176025" y="3088"/>
                </a:cubicBezTo>
                <a:cubicBezTo>
                  <a:pt x="181516" y="-1029"/>
                  <a:pt x="189063" y="-1029"/>
                  <a:pt x="194554" y="3088"/>
                </a:cubicBezTo>
                <a:cubicBezTo>
                  <a:pt x="246888" y="42349"/>
                  <a:pt x="300313" y="61763"/>
                  <a:pt x="355138" y="61763"/>
                </a:cubicBezTo>
                <a:cubicBezTo>
                  <a:pt x="363665" y="61763"/>
                  <a:pt x="370579" y="68676"/>
                  <a:pt x="370579" y="77204"/>
                </a:cubicBezTo>
                <a:lnTo>
                  <a:pt x="370579" y="185289"/>
                </a:lnTo>
                <a:cubicBezTo>
                  <a:pt x="370579" y="192248"/>
                  <a:pt x="370291" y="199083"/>
                  <a:pt x="369755" y="205795"/>
                </a:cubicBezTo>
                <a:cubicBezTo>
                  <a:pt x="307210" y="166421"/>
                  <a:pt x="224587" y="185207"/>
                  <a:pt x="185215" y="247752"/>
                </a:cubicBezTo>
                <a:cubicBezTo>
                  <a:pt x="153545" y="298059"/>
                  <a:pt x="158859" y="363227"/>
                  <a:pt x="198260" y="407740"/>
                </a:cubicBezTo>
                <a:lnTo>
                  <a:pt x="190951" y="410684"/>
                </a:lnTo>
                <a:cubicBezTo>
                  <a:pt x="187313" y="412117"/>
                  <a:pt x="183266" y="412117"/>
                  <a:pt x="179628" y="410684"/>
                </a:cubicBezTo>
                <a:cubicBezTo>
                  <a:pt x="60898" y="363908"/>
                  <a:pt x="0" y="288228"/>
                  <a:pt x="0" y="185289"/>
                </a:cubicBezTo>
                <a:lnTo>
                  <a:pt x="0" y="77204"/>
                </a:lnTo>
                <a:close/>
                <a:moveTo>
                  <a:pt x="411754" y="319109"/>
                </a:moveTo>
                <a:cubicBezTo>
                  <a:pt x="411754" y="256572"/>
                  <a:pt x="361059" y="205877"/>
                  <a:pt x="298522" y="205877"/>
                </a:cubicBezTo>
                <a:cubicBezTo>
                  <a:pt x="235985" y="205877"/>
                  <a:pt x="185289" y="256572"/>
                  <a:pt x="185289" y="319109"/>
                </a:cubicBezTo>
                <a:cubicBezTo>
                  <a:pt x="185289" y="381647"/>
                  <a:pt x="235985" y="432342"/>
                  <a:pt x="298522" y="432342"/>
                </a:cubicBezTo>
                <a:cubicBezTo>
                  <a:pt x="361059" y="432342"/>
                  <a:pt x="411754" y="381647"/>
                  <a:pt x="411754" y="319109"/>
                </a:cubicBezTo>
                <a:close/>
                <a:moveTo>
                  <a:pt x="367573" y="270646"/>
                </a:moveTo>
                <a:cubicBezTo>
                  <a:pt x="371598" y="274661"/>
                  <a:pt x="371606" y="281179"/>
                  <a:pt x="367591" y="285204"/>
                </a:cubicBezTo>
                <a:cubicBezTo>
                  <a:pt x="367585" y="285210"/>
                  <a:pt x="367579" y="285216"/>
                  <a:pt x="367573" y="285222"/>
                </a:cubicBezTo>
                <a:lnTo>
                  <a:pt x="285222" y="367573"/>
                </a:lnTo>
                <a:cubicBezTo>
                  <a:pt x="281208" y="371598"/>
                  <a:pt x="274689" y="371606"/>
                  <a:pt x="270665" y="367591"/>
                </a:cubicBezTo>
                <a:cubicBezTo>
                  <a:pt x="270658" y="367585"/>
                  <a:pt x="270652" y="367579"/>
                  <a:pt x="270646" y="367573"/>
                </a:cubicBezTo>
                <a:lnTo>
                  <a:pt x="229471" y="326398"/>
                </a:lnTo>
                <a:cubicBezTo>
                  <a:pt x="225446" y="322373"/>
                  <a:pt x="225446" y="315846"/>
                  <a:pt x="229471" y="311821"/>
                </a:cubicBezTo>
                <a:cubicBezTo>
                  <a:pt x="233496" y="307797"/>
                  <a:pt x="240022" y="307797"/>
                  <a:pt x="244047" y="311821"/>
                </a:cubicBezTo>
                <a:lnTo>
                  <a:pt x="277934" y="345729"/>
                </a:lnTo>
                <a:lnTo>
                  <a:pt x="352997" y="270646"/>
                </a:lnTo>
                <a:cubicBezTo>
                  <a:pt x="357011" y="266621"/>
                  <a:pt x="363530" y="266613"/>
                  <a:pt x="367554" y="270627"/>
                </a:cubicBezTo>
                <a:cubicBezTo>
                  <a:pt x="367561" y="270634"/>
                  <a:pt x="367567" y="270640"/>
                  <a:pt x="367573" y="270646"/>
                </a:cubicBezTo>
                <a:close/>
              </a:path>
            </a:pathLst>
          </a:custGeom>
          <a:gradFill flip="none" rotWithShape="1">
            <a:gsLst>
              <a:gs pos="76923">
                <a:srgbClr val="8DC8E8"/>
              </a:gs>
              <a:gs pos="23000">
                <a:schemeClr val="accent3"/>
              </a:gs>
            </a:gsLst>
            <a:path path="circle">
              <a:fillToRect r="100000" b="100000"/>
            </a:path>
            <a:tileRect l="-100000" t="-100000"/>
          </a:gradFill>
          <a:ln w="20241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3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765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7865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133</Words>
  <Application>Microsoft Office PowerPoint</Application>
  <PresentationFormat>Widescreen</PresentationFormat>
  <Paragraphs>20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Aptos</vt:lpstr>
      <vt:lpstr>Aptos Display</vt:lpstr>
      <vt:lpstr>Arial</vt:lpstr>
      <vt:lpstr>Lato Light</vt:lpstr>
      <vt:lpstr>Poppins</vt:lpstr>
      <vt:lpstr>Poppins Light</vt:lpstr>
      <vt:lpstr>Segoe UI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Aroh Shukla</dc:creator>
  <cp:lastModifiedBy>Aroh Shukla</cp:lastModifiedBy>
  <cp:revision>4</cp:revision>
  <dcterms:created xsi:type="dcterms:W3CDTF">2024-10-08T03:10:29Z</dcterms:created>
  <dcterms:modified xsi:type="dcterms:W3CDTF">2024-11-04T10:48:46Z</dcterms:modified>
</cp:coreProperties>
</file>